
<file path=[Content_Types].xml><?xml version="1.0" encoding="utf-8"?>
<Types xmlns="http://schemas.openxmlformats.org/package/2006/content-types">
  <Default Extension="jpeg" ContentType="image/jpeg"/>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8" r:id="rId2"/>
    <p:sldId id="321" r:id="rId3"/>
    <p:sldId id="322" r:id="rId4"/>
    <p:sldId id="324" r:id="rId5"/>
    <p:sldId id="325" r:id="rId6"/>
    <p:sldId id="399"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14" r:id="rId21"/>
    <p:sldId id="415" r:id="rId22"/>
    <p:sldId id="416" r:id="rId23"/>
    <p:sldId id="400" r:id="rId24"/>
    <p:sldId id="326" r:id="rId25"/>
    <p:sldId id="327" r:id="rId26"/>
    <p:sldId id="328" r:id="rId27"/>
    <p:sldId id="329" r:id="rId28"/>
    <p:sldId id="330" r:id="rId29"/>
    <p:sldId id="331" r:id="rId30"/>
    <p:sldId id="332" r:id="rId31"/>
    <p:sldId id="335" r:id="rId32"/>
    <p:sldId id="336" r:id="rId33"/>
    <p:sldId id="337" r:id="rId34"/>
    <p:sldId id="338" r:id="rId35"/>
    <p:sldId id="339" r:id="rId36"/>
    <p:sldId id="340" r:id="rId37"/>
    <p:sldId id="342" r:id="rId38"/>
    <p:sldId id="343" r:id="rId39"/>
    <p:sldId id="344" r:id="rId40"/>
    <p:sldId id="345" r:id="rId41"/>
    <p:sldId id="346" r:id="rId42"/>
    <p:sldId id="347" r:id="rId43"/>
    <p:sldId id="348" r:id="rId44"/>
    <p:sldId id="349" r:id="rId45"/>
    <p:sldId id="432" r:id="rId46"/>
    <p:sldId id="433" r:id="rId47"/>
    <p:sldId id="419" r:id="rId48"/>
    <p:sldId id="420" r:id="rId49"/>
    <p:sldId id="434" r:id="rId50"/>
    <p:sldId id="421" r:id="rId51"/>
    <p:sldId id="422" r:id="rId52"/>
    <p:sldId id="423" r:id="rId53"/>
    <p:sldId id="424" r:id="rId54"/>
    <p:sldId id="425" r:id="rId55"/>
    <p:sldId id="426" r:id="rId56"/>
    <p:sldId id="427" r:id="rId57"/>
    <p:sldId id="429" r:id="rId58"/>
    <p:sldId id="430" r:id="rId59"/>
    <p:sldId id="431" r:id="rId60"/>
    <p:sldId id="428" r:id="rId61"/>
    <p:sldId id="395" r:id="rId62"/>
    <p:sldId id="260" r:id="rId63"/>
    <p:sldId id="417" r:id="rId64"/>
    <p:sldId id="384" r:id="rId65"/>
    <p:sldId id="262" r:id="rId66"/>
    <p:sldId id="396" r:id="rId67"/>
    <p:sldId id="263" r:id="rId68"/>
    <p:sldId id="397" r:id="rId69"/>
    <p:sldId id="398" r:id="rId70"/>
    <p:sldId id="271" r:id="rId71"/>
    <p:sldId id="273" r:id="rId72"/>
    <p:sldId id="274" r:id="rId73"/>
    <p:sldId id="275" r:id="rId74"/>
    <p:sldId id="276"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3333" autoAdjust="0"/>
  </p:normalViewPr>
  <p:slideViewPr>
    <p:cSldViewPr snapToGrid="0">
      <p:cViewPr varScale="1">
        <p:scale>
          <a:sx n="36" d="100"/>
          <a:sy n="36" d="100"/>
        </p:scale>
        <p:origin x="48" y="504"/>
      </p:cViewPr>
      <p:guideLst/>
    </p:cSldViewPr>
  </p:slideViewPr>
  <p:outlineViewPr>
    <p:cViewPr>
      <p:scale>
        <a:sx n="33" d="100"/>
        <a:sy n="33" d="100"/>
      </p:scale>
      <p:origin x="0" y="-44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bhana Rajesh" userId="87843fef28698932" providerId="LiveId" clId="{9AECEE82-0984-4C4B-8928-1FCE91A29BE8}"/>
    <pc:docChg chg="undo custSel addSld delSld modSld">
      <pc:chgData name="Shobhana Rajesh" userId="87843fef28698932" providerId="LiveId" clId="{9AECEE82-0984-4C4B-8928-1FCE91A29BE8}" dt="2024-03-04T05:48:36.225" v="552"/>
      <pc:docMkLst>
        <pc:docMk/>
      </pc:docMkLst>
      <pc:sldChg chg="modSp mod">
        <pc:chgData name="Shobhana Rajesh" userId="87843fef28698932" providerId="LiveId" clId="{9AECEE82-0984-4C4B-8928-1FCE91A29BE8}" dt="2024-02-18T12:35:03.084" v="0" actId="20577"/>
        <pc:sldMkLst>
          <pc:docMk/>
          <pc:sldMk cId="4156647447" sldId="258"/>
        </pc:sldMkLst>
        <pc:spChg chg="mod">
          <ac:chgData name="Shobhana Rajesh" userId="87843fef28698932" providerId="LiveId" clId="{9AECEE82-0984-4C4B-8928-1FCE91A29BE8}" dt="2024-02-18T12:35:03.084" v="0" actId="20577"/>
          <ac:spMkLst>
            <pc:docMk/>
            <pc:sldMk cId="4156647447" sldId="258"/>
            <ac:spMk id="3" creationId="{8782A846-DF5E-4B39-80EB-11EDD1CB67D6}"/>
          </ac:spMkLst>
        </pc:spChg>
      </pc:sldChg>
      <pc:sldChg chg="modSp mod">
        <pc:chgData name="Shobhana Rajesh" userId="87843fef28698932" providerId="LiveId" clId="{9AECEE82-0984-4C4B-8928-1FCE91A29BE8}" dt="2024-02-18T13:08:26.890" v="152" actId="20577"/>
        <pc:sldMkLst>
          <pc:docMk/>
          <pc:sldMk cId="978856219" sldId="326"/>
        </pc:sldMkLst>
        <pc:spChg chg="mod">
          <ac:chgData name="Shobhana Rajesh" userId="87843fef28698932" providerId="LiveId" clId="{9AECEE82-0984-4C4B-8928-1FCE91A29BE8}" dt="2024-02-18T13:06:21.035" v="70" actId="20577"/>
          <ac:spMkLst>
            <pc:docMk/>
            <pc:sldMk cId="978856219" sldId="326"/>
            <ac:spMk id="2" creationId="{1ACD1C16-3F94-4A5E-B173-2BEEF831B5D6}"/>
          </ac:spMkLst>
        </pc:spChg>
        <pc:spChg chg="mod">
          <ac:chgData name="Shobhana Rajesh" userId="87843fef28698932" providerId="LiveId" clId="{9AECEE82-0984-4C4B-8928-1FCE91A29BE8}" dt="2024-02-18T13:08:26.890" v="152" actId="20577"/>
          <ac:spMkLst>
            <pc:docMk/>
            <pc:sldMk cId="978856219" sldId="326"/>
            <ac:spMk id="3" creationId="{90172D07-9E53-4353-BCCA-09E45D4F6E0E}"/>
          </ac:spMkLst>
        </pc:spChg>
      </pc:sldChg>
      <pc:sldChg chg="modSp mod">
        <pc:chgData name="Shobhana Rajesh" userId="87843fef28698932" providerId="LiveId" clId="{9AECEE82-0984-4C4B-8928-1FCE91A29BE8}" dt="2024-02-18T13:06:57.724" v="93" actId="6549"/>
        <pc:sldMkLst>
          <pc:docMk/>
          <pc:sldMk cId="1688472696" sldId="328"/>
        </pc:sldMkLst>
        <pc:spChg chg="mod">
          <ac:chgData name="Shobhana Rajesh" userId="87843fef28698932" providerId="LiveId" clId="{9AECEE82-0984-4C4B-8928-1FCE91A29BE8}" dt="2024-02-18T13:06:51.935" v="92" actId="20577"/>
          <ac:spMkLst>
            <pc:docMk/>
            <pc:sldMk cId="1688472696" sldId="328"/>
            <ac:spMk id="2" creationId="{6A33F88D-AE59-4842-8E59-CF4D858DA614}"/>
          </ac:spMkLst>
        </pc:spChg>
        <pc:spChg chg="mod">
          <ac:chgData name="Shobhana Rajesh" userId="87843fef28698932" providerId="LiveId" clId="{9AECEE82-0984-4C4B-8928-1FCE91A29BE8}" dt="2024-02-18T13:06:57.724" v="93" actId="6549"/>
          <ac:spMkLst>
            <pc:docMk/>
            <pc:sldMk cId="1688472696" sldId="328"/>
            <ac:spMk id="3" creationId="{15C701C0-22E2-4154-8E0A-60DC8B30DD2B}"/>
          </ac:spMkLst>
        </pc:spChg>
      </pc:sldChg>
      <pc:sldChg chg="modSp mod">
        <pc:chgData name="Shobhana Rajesh" userId="87843fef28698932" providerId="LiveId" clId="{9AECEE82-0984-4C4B-8928-1FCE91A29BE8}" dt="2024-02-18T13:10:37.814" v="290" actId="20577"/>
        <pc:sldMkLst>
          <pc:docMk/>
          <pc:sldMk cId="1213659222" sldId="332"/>
        </pc:sldMkLst>
        <pc:spChg chg="mod">
          <ac:chgData name="Shobhana Rajesh" userId="87843fef28698932" providerId="LiveId" clId="{9AECEE82-0984-4C4B-8928-1FCE91A29BE8}" dt="2024-02-18T13:10:37.814" v="290" actId="20577"/>
          <ac:spMkLst>
            <pc:docMk/>
            <pc:sldMk cId="1213659222" sldId="332"/>
            <ac:spMk id="3" creationId="{58B5E41A-EC65-4211-A427-E73ECC8D4461}"/>
          </ac:spMkLst>
        </pc:spChg>
      </pc:sldChg>
      <pc:sldChg chg="del">
        <pc:chgData name="Shobhana Rajesh" userId="87843fef28698932" providerId="LiveId" clId="{9AECEE82-0984-4C4B-8928-1FCE91A29BE8}" dt="2024-02-18T13:11:28.583" v="291" actId="47"/>
        <pc:sldMkLst>
          <pc:docMk/>
          <pc:sldMk cId="3988261846" sldId="333"/>
        </pc:sldMkLst>
      </pc:sldChg>
      <pc:sldChg chg="del">
        <pc:chgData name="Shobhana Rajesh" userId="87843fef28698932" providerId="LiveId" clId="{9AECEE82-0984-4C4B-8928-1FCE91A29BE8}" dt="2024-02-18T13:21:58.394" v="292" actId="47"/>
        <pc:sldMkLst>
          <pc:docMk/>
          <pc:sldMk cId="3718338308" sldId="355"/>
        </pc:sldMkLst>
      </pc:sldChg>
      <pc:sldChg chg="del">
        <pc:chgData name="Shobhana Rajesh" userId="87843fef28698932" providerId="LiveId" clId="{9AECEE82-0984-4C4B-8928-1FCE91A29BE8}" dt="2024-02-18T13:21:58.803" v="293" actId="47"/>
        <pc:sldMkLst>
          <pc:docMk/>
          <pc:sldMk cId="2314909952" sldId="356"/>
        </pc:sldMkLst>
      </pc:sldChg>
      <pc:sldChg chg="del">
        <pc:chgData name="Shobhana Rajesh" userId="87843fef28698932" providerId="LiveId" clId="{9AECEE82-0984-4C4B-8928-1FCE91A29BE8}" dt="2024-02-18T13:45:05.751" v="498" actId="47"/>
        <pc:sldMkLst>
          <pc:docMk/>
          <pc:sldMk cId="3013048903" sldId="357"/>
        </pc:sldMkLst>
      </pc:sldChg>
      <pc:sldChg chg="del">
        <pc:chgData name="Shobhana Rajesh" userId="87843fef28698932" providerId="LiveId" clId="{9AECEE82-0984-4C4B-8928-1FCE91A29BE8}" dt="2024-02-18T13:22:11.478" v="294" actId="47"/>
        <pc:sldMkLst>
          <pc:docMk/>
          <pc:sldMk cId="3602469235" sldId="359"/>
        </pc:sldMkLst>
      </pc:sldChg>
      <pc:sldChg chg="del">
        <pc:chgData name="Shobhana Rajesh" userId="87843fef28698932" providerId="LiveId" clId="{9AECEE82-0984-4C4B-8928-1FCE91A29BE8}" dt="2024-02-18T12:47:45.771" v="1" actId="2696"/>
        <pc:sldMkLst>
          <pc:docMk/>
          <pc:sldMk cId="2067282225" sldId="400"/>
        </pc:sldMkLst>
      </pc:sldChg>
      <pc:sldChg chg="modSp add mod">
        <pc:chgData name="Shobhana Rajesh" userId="87843fef28698932" providerId="LiveId" clId="{9AECEE82-0984-4C4B-8928-1FCE91A29BE8}" dt="2024-02-18T12:49:09.986" v="48" actId="113"/>
        <pc:sldMkLst>
          <pc:docMk/>
          <pc:sldMk cId="2913571570" sldId="400"/>
        </pc:sldMkLst>
        <pc:spChg chg="mod">
          <ac:chgData name="Shobhana Rajesh" userId="87843fef28698932" providerId="LiveId" clId="{9AECEE82-0984-4C4B-8928-1FCE91A29BE8}" dt="2024-02-18T12:49:09.986" v="48" actId="113"/>
          <ac:spMkLst>
            <pc:docMk/>
            <pc:sldMk cId="2913571570" sldId="400"/>
            <ac:spMk id="3" creationId="{64CC0B4D-DA77-28D1-51FF-8C92A1AFCE79}"/>
          </ac:spMkLst>
        </pc:spChg>
      </pc:sldChg>
      <pc:sldChg chg="addSp modSp modTransition">
        <pc:chgData name="Shobhana Rajesh" userId="87843fef28698932" providerId="LiveId" clId="{9AECEE82-0984-4C4B-8928-1FCE91A29BE8}" dt="2024-03-04T05:48:36.225" v="552"/>
        <pc:sldMkLst>
          <pc:docMk/>
          <pc:sldMk cId="1625013506" sldId="401"/>
        </pc:sldMkLst>
        <pc:picChg chg="add mod">
          <ac:chgData name="Shobhana Rajesh" userId="87843fef28698932" providerId="LiveId" clId="{9AECEE82-0984-4C4B-8928-1FCE91A29BE8}" dt="2024-03-04T05:48:36.225" v="552"/>
          <ac:picMkLst>
            <pc:docMk/>
            <pc:sldMk cId="1625013506" sldId="401"/>
            <ac:picMk id="4" creationId="{7A847EBE-3386-AB34-1A4D-174FB437FCD3}"/>
          </ac:picMkLst>
        </pc:picChg>
      </pc:sldChg>
      <pc:sldChg chg="modSp new del mod">
        <pc:chgData name="Shobhana Rajesh" userId="87843fef28698932" providerId="LiveId" clId="{9AECEE82-0984-4C4B-8928-1FCE91A29BE8}" dt="2024-02-18T13:45:18.540" v="499" actId="47"/>
        <pc:sldMkLst>
          <pc:docMk/>
          <pc:sldMk cId="4268508660" sldId="418"/>
        </pc:sldMkLst>
        <pc:spChg chg="mod">
          <ac:chgData name="Shobhana Rajesh" userId="87843fef28698932" providerId="LiveId" clId="{9AECEE82-0984-4C4B-8928-1FCE91A29BE8}" dt="2024-02-18T13:24:58.900" v="351" actId="20577"/>
          <ac:spMkLst>
            <pc:docMk/>
            <pc:sldMk cId="4268508660" sldId="418"/>
            <ac:spMk id="2" creationId="{99B2A1E5-BA25-EA3B-176D-6C741DA783B0}"/>
          </ac:spMkLst>
        </pc:spChg>
      </pc:sldChg>
      <pc:sldChg chg="addSp modSp new mod">
        <pc:chgData name="Shobhana Rajesh" userId="87843fef28698932" providerId="LiveId" clId="{9AECEE82-0984-4C4B-8928-1FCE91A29BE8}" dt="2024-02-18T13:45:45.843" v="522" actId="14100"/>
        <pc:sldMkLst>
          <pc:docMk/>
          <pc:sldMk cId="3190901452" sldId="419"/>
        </pc:sldMkLst>
        <pc:picChg chg="add mod">
          <ac:chgData name="Shobhana Rajesh" userId="87843fef28698932" providerId="LiveId" clId="{9AECEE82-0984-4C4B-8928-1FCE91A29BE8}" dt="2024-02-18T13:45:45.843" v="522" actId="14100"/>
          <ac:picMkLst>
            <pc:docMk/>
            <pc:sldMk cId="3190901452" sldId="419"/>
            <ac:picMk id="5" creationId="{9F9CB6DC-947D-AC5B-072A-A6D983D8DED3}"/>
          </ac:picMkLst>
        </pc:picChg>
      </pc:sldChg>
      <pc:sldChg chg="addSp modSp new mod">
        <pc:chgData name="Shobhana Rajesh" userId="87843fef28698932" providerId="LiveId" clId="{9AECEE82-0984-4C4B-8928-1FCE91A29BE8}" dt="2024-02-18T13:45:57.992" v="524" actId="14100"/>
        <pc:sldMkLst>
          <pc:docMk/>
          <pc:sldMk cId="522970166" sldId="420"/>
        </pc:sldMkLst>
        <pc:picChg chg="add mod">
          <ac:chgData name="Shobhana Rajesh" userId="87843fef28698932" providerId="LiveId" clId="{9AECEE82-0984-4C4B-8928-1FCE91A29BE8}" dt="2024-02-18T13:45:57.992" v="524" actId="14100"/>
          <ac:picMkLst>
            <pc:docMk/>
            <pc:sldMk cId="522970166" sldId="420"/>
            <ac:picMk id="5" creationId="{31862482-F36A-8A91-DF2D-561C0AF77D00}"/>
          </ac:picMkLst>
        </pc:picChg>
      </pc:sldChg>
      <pc:sldChg chg="addSp new mod">
        <pc:chgData name="Shobhana Rajesh" userId="87843fef28698932" providerId="LiveId" clId="{9AECEE82-0984-4C4B-8928-1FCE91A29BE8}" dt="2024-02-18T13:26:23.826" v="357" actId="22"/>
        <pc:sldMkLst>
          <pc:docMk/>
          <pc:sldMk cId="2251615081" sldId="421"/>
        </pc:sldMkLst>
        <pc:picChg chg="add">
          <ac:chgData name="Shobhana Rajesh" userId="87843fef28698932" providerId="LiveId" clId="{9AECEE82-0984-4C4B-8928-1FCE91A29BE8}" dt="2024-02-18T13:26:23.826" v="357" actId="22"/>
          <ac:picMkLst>
            <pc:docMk/>
            <pc:sldMk cId="2251615081" sldId="421"/>
            <ac:picMk id="5" creationId="{E1C3C74F-1C87-A828-CB21-F169A1B43D38}"/>
          </ac:picMkLst>
        </pc:picChg>
      </pc:sldChg>
      <pc:sldChg chg="addSp delSp modSp new mod">
        <pc:chgData name="Shobhana Rajesh" userId="87843fef28698932" providerId="LiveId" clId="{9AECEE82-0984-4C4B-8928-1FCE91A29BE8}" dt="2024-02-18T13:27:34.831" v="365" actId="1076"/>
        <pc:sldMkLst>
          <pc:docMk/>
          <pc:sldMk cId="4227755331" sldId="422"/>
        </pc:sldMkLst>
        <pc:spChg chg="del">
          <ac:chgData name="Shobhana Rajesh" userId="87843fef28698932" providerId="LiveId" clId="{9AECEE82-0984-4C4B-8928-1FCE91A29BE8}" dt="2024-02-18T13:27:20.307" v="360" actId="22"/>
          <ac:spMkLst>
            <pc:docMk/>
            <pc:sldMk cId="4227755331" sldId="422"/>
            <ac:spMk id="3" creationId="{2BE90666-6E62-BE7F-2F84-66C80FAB3A16}"/>
          </ac:spMkLst>
        </pc:spChg>
        <pc:picChg chg="add mod">
          <ac:chgData name="Shobhana Rajesh" userId="87843fef28698932" providerId="LiveId" clId="{9AECEE82-0984-4C4B-8928-1FCE91A29BE8}" dt="2024-02-18T13:27:34.831" v="365" actId="1076"/>
          <ac:picMkLst>
            <pc:docMk/>
            <pc:sldMk cId="4227755331" sldId="422"/>
            <ac:picMk id="5" creationId="{0B87760B-DC10-DA46-EE08-F29952FD1143}"/>
          </ac:picMkLst>
        </pc:picChg>
        <pc:picChg chg="add mod ord">
          <ac:chgData name="Shobhana Rajesh" userId="87843fef28698932" providerId="LiveId" clId="{9AECEE82-0984-4C4B-8928-1FCE91A29BE8}" dt="2024-02-18T13:27:32.716" v="364" actId="1076"/>
          <ac:picMkLst>
            <pc:docMk/>
            <pc:sldMk cId="4227755331" sldId="422"/>
            <ac:picMk id="7" creationId="{8543F40A-C995-0125-D3B8-D7D8947B2FAD}"/>
          </ac:picMkLst>
        </pc:picChg>
      </pc:sldChg>
      <pc:sldChg chg="addSp new mod">
        <pc:chgData name="Shobhana Rajesh" userId="87843fef28698932" providerId="LiveId" clId="{9AECEE82-0984-4C4B-8928-1FCE91A29BE8}" dt="2024-02-18T13:28:12.308" v="367" actId="22"/>
        <pc:sldMkLst>
          <pc:docMk/>
          <pc:sldMk cId="1231408231" sldId="423"/>
        </pc:sldMkLst>
        <pc:picChg chg="add">
          <ac:chgData name="Shobhana Rajesh" userId="87843fef28698932" providerId="LiveId" clId="{9AECEE82-0984-4C4B-8928-1FCE91A29BE8}" dt="2024-02-18T13:28:12.308" v="367" actId="22"/>
          <ac:picMkLst>
            <pc:docMk/>
            <pc:sldMk cId="1231408231" sldId="423"/>
            <ac:picMk id="5" creationId="{72A9EC22-6C99-57B5-42BE-D3CFB87ACE0B}"/>
          </ac:picMkLst>
        </pc:picChg>
      </pc:sldChg>
      <pc:sldChg chg="addSp modSp new mod">
        <pc:chgData name="Shobhana Rajesh" userId="87843fef28698932" providerId="LiveId" clId="{9AECEE82-0984-4C4B-8928-1FCE91A29BE8}" dt="2024-02-18T13:28:42.571" v="370" actId="14100"/>
        <pc:sldMkLst>
          <pc:docMk/>
          <pc:sldMk cId="3897282362" sldId="424"/>
        </pc:sldMkLst>
        <pc:picChg chg="add mod">
          <ac:chgData name="Shobhana Rajesh" userId="87843fef28698932" providerId="LiveId" clId="{9AECEE82-0984-4C4B-8928-1FCE91A29BE8}" dt="2024-02-18T13:28:42.571" v="370" actId="14100"/>
          <ac:picMkLst>
            <pc:docMk/>
            <pc:sldMk cId="3897282362" sldId="424"/>
            <ac:picMk id="5" creationId="{EB8160CA-87B0-47E6-F740-4C7766BA3781}"/>
          </ac:picMkLst>
        </pc:picChg>
      </pc:sldChg>
      <pc:sldChg chg="addSp new mod">
        <pc:chgData name="Shobhana Rajesh" userId="87843fef28698932" providerId="LiveId" clId="{9AECEE82-0984-4C4B-8928-1FCE91A29BE8}" dt="2024-02-18T13:29:15.030" v="372" actId="22"/>
        <pc:sldMkLst>
          <pc:docMk/>
          <pc:sldMk cId="2918866223" sldId="425"/>
        </pc:sldMkLst>
        <pc:picChg chg="add">
          <ac:chgData name="Shobhana Rajesh" userId="87843fef28698932" providerId="LiveId" clId="{9AECEE82-0984-4C4B-8928-1FCE91A29BE8}" dt="2024-02-18T13:29:15.030" v="372" actId="22"/>
          <ac:picMkLst>
            <pc:docMk/>
            <pc:sldMk cId="2918866223" sldId="425"/>
            <ac:picMk id="5" creationId="{97557ADE-7610-7CE6-F721-A452BD0C9F74}"/>
          </ac:picMkLst>
        </pc:picChg>
      </pc:sldChg>
      <pc:sldChg chg="addSp new mod">
        <pc:chgData name="Shobhana Rajesh" userId="87843fef28698932" providerId="LiveId" clId="{9AECEE82-0984-4C4B-8928-1FCE91A29BE8}" dt="2024-02-18T13:29:43.799" v="374" actId="22"/>
        <pc:sldMkLst>
          <pc:docMk/>
          <pc:sldMk cId="999631301" sldId="426"/>
        </pc:sldMkLst>
        <pc:picChg chg="add">
          <ac:chgData name="Shobhana Rajesh" userId="87843fef28698932" providerId="LiveId" clId="{9AECEE82-0984-4C4B-8928-1FCE91A29BE8}" dt="2024-02-18T13:29:43.799" v="374" actId="22"/>
          <ac:picMkLst>
            <pc:docMk/>
            <pc:sldMk cId="999631301" sldId="426"/>
            <ac:picMk id="5" creationId="{8CD92982-FFE1-B21E-C3CB-B0668DC6C554}"/>
          </ac:picMkLst>
        </pc:picChg>
      </pc:sldChg>
      <pc:sldChg chg="addSp modSp new mod">
        <pc:chgData name="Shobhana Rajesh" userId="87843fef28698932" providerId="LiveId" clId="{9AECEE82-0984-4C4B-8928-1FCE91A29BE8}" dt="2024-02-18T13:30:33.284" v="380" actId="1076"/>
        <pc:sldMkLst>
          <pc:docMk/>
          <pc:sldMk cId="4159962728" sldId="427"/>
        </pc:sldMkLst>
        <pc:picChg chg="add mod">
          <ac:chgData name="Shobhana Rajesh" userId="87843fef28698932" providerId="LiveId" clId="{9AECEE82-0984-4C4B-8928-1FCE91A29BE8}" dt="2024-02-18T13:30:26.574" v="378" actId="1076"/>
          <ac:picMkLst>
            <pc:docMk/>
            <pc:sldMk cId="4159962728" sldId="427"/>
            <ac:picMk id="5" creationId="{9C98CC1A-F0C1-E669-61EE-0E64B56E66E7}"/>
          </ac:picMkLst>
        </pc:picChg>
        <pc:picChg chg="add mod">
          <ac:chgData name="Shobhana Rajesh" userId="87843fef28698932" providerId="LiveId" clId="{9AECEE82-0984-4C4B-8928-1FCE91A29BE8}" dt="2024-02-18T13:30:33.284" v="380" actId="1076"/>
          <ac:picMkLst>
            <pc:docMk/>
            <pc:sldMk cId="4159962728" sldId="427"/>
            <ac:picMk id="7" creationId="{7C562D4C-AB58-EF7C-38E6-25A717035769}"/>
          </ac:picMkLst>
        </pc:picChg>
      </pc:sldChg>
      <pc:sldChg chg="new">
        <pc:chgData name="Shobhana Rajesh" userId="87843fef28698932" providerId="LiveId" clId="{9AECEE82-0984-4C4B-8928-1FCE91A29BE8}" dt="2024-02-18T13:30:07.446" v="377" actId="680"/>
        <pc:sldMkLst>
          <pc:docMk/>
          <pc:sldMk cId="1980359454" sldId="428"/>
        </pc:sldMkLst>
      </pc:sldChg>
      <pc:sldChg chg="addSp new mod">
        <pc:chgData name="Shobhana Rajesh" userId="87843fef28698932" providerId="LiveId" clId="{9AECEE82-0984-4C4B-8928-1FCE91A29BE8}" dt="2024-02-18T13:31:02.326" v="382" actId="22"/>
        <pc:sldMkLst>
          <pc:docMk/>
          <pc:sldMk cId="953490548" sldId="429"/>
        </pc:sldMkLst>
        <pc:picChg chg="add">
          <ac:chgData name="Shobhana Rajesh" userId="87843fef28698932" providerId="LiveId" clId="{9AECEE82-0984-4C4B-8928-1FCE91A29BE8}" dt="2024-02-18T13:31:02.326" v="382" actId="22"/>
          <ac:picMkLst>
            <pc:docMk/>
            <pc:sldMk cId="953490548" sldId="429"/>
            <ac:picMk id="5" creationId="{F7FE2CAF-AA39-555E-D313-DBD438748712}"/>
          </ac:picMkLst>
        </pc:picChg>
      </pc:sldChg>
      <pc:sldChg chg="addSp new mod">
        <pc:chgData name="Shobhana Rajesh" userId="87843fef28698932" providerId="LiveId" clId="{9AECEE82-0984-4C4B-8928-1FCE91A29BE8}" dt="2024-02-18T13:31:24.758" v="384" actId="22"/>
        <pc:sldMkLst>
          <pc:docMk/>
          <pc:sldMk cId="784454181" sldId="430"/>
        </pc:sldMkLst>
        <pc:picChg chg="add">
          <ac:chgData name="Shobhana Rajesh" userId="87843fef28698932" providerId="LiveId" clId="{9AECEE82-0984-4C4B-8928-1FCE91A29BE8}" dt="2024-02-18T13:31:24.758" v="384" actId="22"/>
          <ac:picMkLst>
            <pc:docMk/>
            <pc:sldMk cId="784454181" sldId="430"/>
            <ac:picMk id="5" creationId="{2A66570B-76CC-49F8-FCFC-EDD952A0EB55}"/>
          </ac:picMkLst>
        </pc:picChg>
      </pc:sldChg>
      <pc:sldChg chg="addSp new mod">
        <pc:chgData name="Shobhana Rajesh" userId="87843fef28698932" providerId="LiveId" clId="{9AECEE82-0984-4C4B-8928-1FCE91A29BE8}" dt="2024-02-18T13:31:43.282" v="386" actId="22"/>
        <pc:sldMkLst>
          <pc:docMk/>
          <pc:sldMk cId="3532550499" sldId="431"/>
        </pc:sldMkLst>
        <pc:picChg chg="add">
          <ac:chgData name="Shobhana Rajesh" userId="87843fef28698932" providerId="LiveId" clId="{9AECEE82-0984-4C4B-8928-1FCE91A29BE8}" dt="2024-02-18T13:31:43.282" v="386" actId="22"/>
          <ac:picMkLst>
            <pc:docMk/>
            <pc:sldMk cId="3532550499" sldId="431"/>
            <ac:picMk id="5" creationId="{255F936F-F8BF-2ABD-4387-8C6D9E328F3E}"/>
          </ac:picMkLst>
        </pc:picChg>
      </pc:sldChg>
      <pc:sldChg chg="addSp delSp modSp new mod">
        <pc:chgData name="Shobhana Rajesh" userId="87843fef28698932" providerId="LiveId" clId="{9AECEE82-0984-4C4B-8928-1FCE91A29BE8}" dt="2024-02-18T13:45:27.261" v="518" actId="27636"/>
        <pc:sldMkLst>
          <pc:docMk/>
          <pc:sldMk cId="3772066995" sldId="432"/>
        </pc:sldMkLst>
        <pc:spChg chg="mod">
          <ac:chgData name="Shobhana Rajesh" userId="87843fef28698932" providerId="LiveId" clId="{9AECEE82-0984-4C4B-8928-1FCE91A29BE8}" dt="2024-02-18T13:45:27.261" v="518" actId="27636"/>
          <ac:spMkLst>
            <pc:docMk/>
            <pc:sldMk cId="3772066995" sldId="432"/>
            <ac:spMk id="2" creationId="{B47ABEFE-9A1F-B3AF-FEFF-2ABBC2F8055F}"/>
          </ac:spMkLst>
        </pc:spChg>
        <pc:spChg chg="mod">
          <ac:chgData name="Shobhana Rajesh" userId="87843fef28698932" providerId="LiveId" clId="{9AECEE82-0984-4C4B-8928-1FCE91A29BE8}" dt="2024-02-18T13:44:53.026" v="497" actId="403"/>
          <ac:spMkLst>
            <pc:docMk/>
            <pc:sldMk cId="3772066995" sldId="432"/>
            <ac:spMk id="3" creationId="{8EC3096C-DACD-6072-5B15-EBA937E3750F}"/>
          </ac:spMkLst>
        </pc:spChg>
        <pc:spChg chg="add del">
          <ac:chgData name="Shobhana Rajesh" userId="87843fef28698932" providerId="LiveId" clId="{9AECEE82-0984-4C4B-8928-1FCE91A29BE8}" dt="2024-02-18T13:39:32.741" v="389" actId="478"/>
          <ac:spMkLst>
            <pc:docMk/>
            <pc:sldMk cId="3772066995" sldId="432"/>
            <ac:spMk id="5" creationId="{459A3937-6259-4B32-3139-9E74C0D51664}"/>
          </ac:spMkLst>
        </pc:spChg>
      </pc:sldChg>
      <pc:sldChg chg="modSp new mod">
        <pc:chgData name="Shobhana Rajesh" userId="87843fef28698932" providerId="LiveId" clId="{9AECEE82-0984-4C4B-8928-1FCE91A29BE8}" dt="2024-02-18T13:44:39.235" v="494" actId="14100"/>
        <pc:sldMkLst>
          <pc:docMk/>
          <pc:sldMk cId="3862721402" sldId="433"/>
        </pc:sldMkLst>
        <pc:spChg chg="mod">
          <ac:chgData name="Shobhana Rajesh" userId="87843fef28698932" providerId="LiveId" clId="{9AECEE82-0984-4C4B-8928-1FCE91A29BE8}" dt="2024-02-18T13:44:32.332" v="491" actId="207"/>
          <ac:spMkLst>
            <pc:docMk/>
            <pc:sldMk cId="3862721402" sldId="433"/>
            <ac:spMk id="2" creationId="{961467FA-40FD-4001-0FF3-9B6940F4B291}"/>
          </ac:spMkLst>
        </pc:spChg>
        <pc:spChg chg="mod">
          <ac:chgData name="Shobhana Rajesh" userId="87843fef28698932" providerId="LiveId" clId="{9AECEE82-0984-4C4B-8928-1FCE91A29BE8}" dt="2024-02-18T13:44:39.235" v="494" actId="14100"/>
          <ac:spMkLst>
            <pc:docMk/>
            <pc:sldMk cId="3862721402" sldId="433"/>
            <ac:spMk id="3" creationId="{E8C86187-8D7A-C818-71D1-887370A51B0A}"/>
          </ac:spMkLst>
        </pc:spChg>
      </pc:sldChg>
      <pc:sldChg chg="modSp new mod">
        <pc:chgData name="Shobhana Rajesh" userId="87843fef28698932" providerId="LiveId" clId="{9AECEE82-0984-4C4B-8928-1FCE91A29BE8}" dt="2024-02-18T13:48:25.260" v="551" actId="20577"/>
        <pc:sldMkLst>
          <pc:docMk/>
          <pc:sldMk cId="1665537215" sldId="434"/>
        </pc:sldMkLst>
        <pc:spChg chg="mod">
          <ac:chgData name="Shobhana Rajesh" userId="87843fef28698932" providerId="LiveId" clId="{9AECEE82-0984-4C4B-8928-1FCE91A29BE8}" dt="2024-02-18T13:48:13.481" v="533" actId="20577"/>
          <ac:spMkLst>
            <pc:docMk/>
            <pc:sldMk cId="1665537215" sldId="434"/>
            <ac:spMk id="2" creationId="{12FE688A-636F-F116-30EC-8D0E477886AF}"/>
          </ac:spMkLst>
        </pc:spChg>
        <pc:spChg chg="mod">
          <ac:chgData name="Shobhana Rajesh" userId="87843fef28698932" providerId="LiveId" clId="{9AECEE82-0984-4C4B-8928-1FCE91A29BE8}" dt="2024-02-18T13:48:25.260" v="551" actId="20577"/>
          <ac:spMkLst>
            <pc:docMk/>
            <pc:sldMk cId="1665537215" sldId="434"/>
            <ac:spMk id="3" creationId="{9B2E8EE4-2F78-2FAA-4C80-490CEC350059}"/>
          </ac:spMkLst>
        </pc:spChg>
      </pc:sldChg>
    </pc:docChg>
  </pc:docChgLst>
  <pc:docChgLst>
    <pc:chgData name="Shobhana Rajesh" userId="87843fef28698932" providerId="LiveId" clId="{108B2375-AEA8-47A3-A4A2-95003C688458}"/>
    <pc:docChg chg="custSel addSld modSld">
      <pc:chgData name="Shobhana Rajesh" userId="87843fef28698932" providerId="LiveId" clId="{108B2375-AEA8-47A3-A4A2-95003C688458}" dt="2023-03-13T17:23:59.344" v="121" actId="20577"/>
      <pc:docMkLst>
        <pc:docMk/>
      </pc:docMkLst>
      <pc:sldChg chg="modSp mod">
        <pc:chgData name="Shobhana Rajesh" userId="87843fef28698932" providerId="LiveId" clId="{108B2375-AEA8-47A3-A4A2-95003C688458}" dt="2023-03-13T16:53:41.252" v="5" actId="207"/>
        <pc:sldMkLst>
          <pc:docMk/>
          <pc:sldMk cId="3774257815" sldId="408"/>
        </pc:sldMkLst>
        <pc:spChg chg="mod">
          <ac:chgData name="Shobhana Rajesh" userId="87843fef28698932" providerId="LiveId" clId="{108B2375-AEA8-47A3-A4A2-95003C688458}" dt="2023-03-13T16:53:41.252" v="5" actId="207"/>
          <ac:spMkLst>
            <pc:docMk/>
            <pc:sldMk cId="3774257815" sldId="408"/>
            <ac:spMk id="3" creationId="{08738523-C052-B5AD-8770-6BD17641AEAD}"/>
          </ac:spMkLst>
        </pc:spChg>
      </pc:sldChg>
      <pc:sldChg chg="modSp mod">
        <pc:chgData name="Shobhana Rajesh" userId="87843fef28698932" providerId="LiveId" clId="{108B2375-AEA8-47A3-A4A2-95003C688458}" dt="2023-03-13T17:17:31.757" v="12" actId="207"/>
        <pc:sldMkLst>
          <pc:docMk/>
          <pc:sldMk cId="3370701343" sldId="411"/>
        </pc:sldMkLst>
        <pc:spChg chg="mod">
          <ac:chgData name="Shobhana Rajesh" userId="87843fef28698932" providerId="LiveId" clId="{108B2375-AEA8-47A3-A4A2-95003C688458}" dt="2023-03-13T17:17:31.757" v="12" actId="207"/>
          <ac:spMkLst>
            <pc:docMk/>
            <pc:sldMk cId="3370701343" sldId="411"/>
            <ac:spMk id="3" creationId="{53C784F8-577E-77CB-17EE-034123D1E57A}"/>
          </ac:spMkLst>
        </pc:spChg>
      </pc:sldChg>
      <pc:sldChg chg="addSp delSp modSp new mod">
        <pc:chgData name="Shobhana Rajesh" userId="87843fef28698932" providerId="LiveId" clId="{108B2375-AEA8-47A3-A4A2-95003C688458}" dt="2023-03-13T17:19:06.652" v="46" actId="20577"/>
        <pc:sldMkLst>
          <pc:docMk/>
          <pc:sldMk cId="3072311139" sldId="412"/>
        </pc:sldMkLst>
        <pc:spChg chg="add del mod">
          <ac:chgData name="Shobhana Rajesh" userId="87843fef28698932" providerId="LiveId" clId="{108B2375-AEA8-47A3-A4A2-95003C688458}" dt="2023-03-13T17:18:33.973" v="35" actId="207"/>
          <ac:spMkLst>
            <pc:docMk/>
            <pc:sldMk cId="3072311139" sldId="412"/>
            <ac:spMk id="2" creationId="{E5DDDC5B-61E3-B8F4-36E3-66439CBA9572}"/>
          </ac:spMkLst>
        </pc:spChg>
        <pc:spChg chg="add del mod">
          <ac:chgData name="Shobhana Rajesh" userId="87843fef28698932" providerId="LiveId" clId="{108B2375-AEA8-47A3-A4A2-95003C688458}" dt="2023-03-13T17:19:06.652" v="46" actId="20577"/>
          <ac:spMkLst>
            <pc:docMk/>
            <pc:sldMk cId="3072311139" sldId="412"/>
            <ac:spMk id="3" creationId="{48C54766-9EE2-F9B7-2B86-03187EE7A461}"/>
          </ac:spMkLst>
        </pc:spChg>
        <pc:spChg chg="add del mod">
          <ac:chgData name="Shobhana Rajesh" userId="87843fef28698932" providerId="LiveId" clId="{108B2375-AEA8-47A3-A4A2-95003C688458}" dt="2023-03-13T17:17:54.915" v="15"/>
          <ac:spMkLst>
            <pc:docMk/>
            <pc:sldMk cId="3072311139" sldId="412"/>
            <ac:spMk id="4" creationId="{08323403-1335-6007-7FF6-65DB3F9F9089}"/>
          </ac:spMkLst>
        </pc:spChg>
        <pc:spChg chg="add del mod">
          <ac:chgData name="Shobhana Rajesh" userId="87843fef28698932" providerId="LiveId" clId="{108B2375-AEA8-47A3-A4A2-95003C688458}" dt="2023-03-13T17:18:04.535" v="17"/>
          <ac:spMkLst>
            <pc:docMk/>
            <pc:sldMk cId="3072311139" sldId="412"/>
            <ac:spMk id="5" creationId="{0588F670-5134-FE4B-7E79-82234A9D6308}"/>
          </ac:spMkLst>
        </pc:spChg>
      </pc:sldChg>
      <pc:sldChg chg="modSp new mod">
        <pc:chgData name="Shobhana Rajesh" userId="87843fef28698932" providerId="LiveId" clId="{108B2375-AEA8-47A3-A4A2-95003C688458}" dt="2023-03-13T17:21:04.130" v="71" actId="27636"/>
        <pc:sldMkLst>
          <pc:docMk/>
          <pc:sldMk cId="3514534587" sldId="413"/>
        </pc:sldMkLst>
        <pc:spChg chg="mod">
          <ac:chgData name="Shobhana Rajesh" userId="87843fef28698932" providerId="LiveId" clId="{108B2375-AEA8-47A3-A4A2-95003C688458}" dt="2023-03-13T17:20:08.671" v="55" actId="14100"/>
          <ac:spMkLst>
            <pc:docMk/>
            <pc:sldMk cId="3514534587" sldId="413"/>
            <ac:spMk id="2" creationId="{ADFA1B52-0DB8-11D3-69B4-DAD30F02B892}"/>
          </ac:spMkLst>
        </pc:spChg>
        <pc:spChg chg="mod">
          <ac:chgData name="Shobhana Rajesh" userId="87843fef28698932" providerId="LiveId" clId="{108B2375-AEA8-47A3-A4A2-95003C688458}" dt="2023-03-13T17:21:04.130" v="71" actId="27636"/>
          <ac:spMkLst>
            <pc:docMk/>
            <pc:sldMk cId="3514534587" sldId="413"/>
            <ac:spMk id="3" creationId="{DD1A9EE3-D096-B7C6-C275-4E4F972C62B1}"/>
          </ac:spMkLst>
        </pc:spChg>
      </pc:sldChg>
      <pc:sldChg chg="modSp new mod">
        <pc:chgData name="Shobhana Rajesh" userId="87843fef28698932" providerId="LiveId" clId="{108B2375-AEA8-47A3-A4A2-95003C688458}" dt="2023-03-13T17:21:47.268" v="86" actId="20577"/>
        <pc:sldMkLst>
          <pc:docMk/>
          <pc:sldMk cId="2412845773" sldId="414"/>
        </pc:sldMkLst>
        <pc:spChg chg="mod">
          <ac:chgData name="Shobhana Rajesh" userId="87843fef28698932" providerId="LiveId" clId="{108B2375-AEA8-47A3-A4A2-95003C688458}" dt="2023-03-13T17:21:30.873" v="77" actId="14100"/>
          <ac:spMkLst>
            <pc:docMk/>
            <pc:sldMk cId="2412845773" sldId="414"/>
            <ac:spMk id="2" creationId="{3D7BE90B-7900-5703-1BD8-E33A61FC84F7}"/>
          </ac:spMkLst>
        </pc:spChg>
        <pc:spChg chg="mod">
          <ac:chgData name="Shobhana Rajesh" userId="87843fef28698932" providerId="LiveId" clId="{108B2375-AEA8-47A3-A4A2-95003C688458}" dt="2023-03-13T17:21:47.268" v="86" actId="20577"/>
          <ac:spMkLst>
            <pc:docMk/>
            <pc:sldMk cId="2412845773" sldId="414"/>
            <ac:spMk id="3" creationId="{D3FB4F8F-AE23-E10A-FA5B-386CC5AD1353}"/>
          </ac:spMkLst>
        </pc:spChg>
      </pc:sldChg>
      <pc:sldChg chg="modSp new mod">
        <pc:chgData name="Shobhana Rajesh" userId="87843fef28698932" providerId="LiveId" clId="{108B2375-AEA8-47A3-A4A2-95003C688458}" dt="2023-03-13T17:22:51.163" v="104" actId="20577"/>
        <pc:sldMkLst>
          <pc:docMk/>
          <pc:sldMk cId="3203302280" sldId="415"/>
        </pc:sldMkLst>
        <pc:spChg chg="mod">
          <ac:chgData name="Shobhana Rajesh" userId="87843fef28698932" providerId="LiveId" clId="{108B2375-AEA8-47A3-A4A2-95003C688458}" dt="2023-03-13T17:22:28.416" v="93" actId="27636"/>
          <ac:spMkLst>
            <pc:docMk/>
            <pc:sldMk cId="3203302280" sldId="415"/>
            <ac:spMk id="2" creationId="{BC60A36D-3248-EA68-A83F-21995A501EF7}"/>
          </ac:spMkLst>
        </pc:spChg>
        <pc:spChg chg="mod">
          <ac:chgData name="Shobhana Rajesh" userId="87843fef28698932" providerId="LiveId" clId="{108B2375-AEA8-47A3-A4A2-95003C688458}" dt="2023-03-13T17:22:51.163" v="104" actId="20577"/>
          <ac:spMkLst>
            <pc:docMk/>
            <pc:sldMk cId="3203302280" sldId="415"/>
            <ac:spMk id="3" creationId="{77B7C298-396E-FF0D-F4ED-BAD61352BB0B}"/>
          </ac:spMkLst>
        </pc:spChg>
      </pc:sldChg>
      <pc:sldChg chg="modSp new mod">
        <pc:chgData name="Shobhana Rajesh" userId="87843fef28698932" providerId="LiveId" clId="{108B2375-AEA8-47A3-A4A2-95003C688458}" dt="2023-03-13T17:23:59.344" v="121" actId="20577"/>
        <pc:sldMkLst>
          <pc:docMk/>
          <pc:sldMk cId="126516864" sldId="416"/>
        </pc:sldMkLst>
        <pc:spChg chg="mod">
          <ac:chgData name="Shobhana Rajesh" userId="87843fef28698932" providerId="LiveId" clId="{108B2375-AEA8-47A3-A4A2-95003C688458}" dt="2023-03-13T17:23:44.306" v="111" actId="207"/>
          <ac:spMkLst>
            <pc:docMk/>
            <pc:sldMk cId="126516864" sldId="416"/>
            <ac:spMk id="2" creationId="{D7088D5B-0617-47C8-DFD5-B30AAD784520}"/>
          </ac:spMkLst>
        </pc:spChg>
        <pc:spChg chg="mod">
          <ac:chgData name="Shobhana Rajesh" userId="87843fef28698932" providerId="LiveId" clId="{108B2375-AEA8-47A3-A4A2-95003C688458}" dt="2023-03-13T17:23:59.344" v="121" actId="20577"/>
          <ac:spMkLst>
            <pc:docMk/>
            <pc:sldMk cId="126516864" sldId="416"/>
            <ac:spMk id="3" creationId="{F1EFFEE9-F008-D7DB-F71C-29B77A9C4A06}"/>
          </ac:spMkLst>
        </pc:spChg>
      </pc:sldChg>
    </pc:docChg>
  </pc:docChgLst>
  <pc:docChgLst>
    <pc:chgData name="Shobhana Rajesh" userId="87843fef28698932" providerId="LiveId" clId="{B3BE8EBA-53B4-45D3-949A-4AB7846FFCC1}"/>
    <pc:docChg chg="undo custSel addSld delSld modSld sldOrd">
      <pc:chgData name="Shobhana Rajesh" userId="87843fef28698932" providerId="LiveId" clId="{B3BE8EBA-53B4-45D3-949A-4AB7846FFCC1}" dt="2023-03-22T09:52:54.554" v="904" actId="47"/>
      <pc:docMkLst>
        <pc:docMk/>
      </pc:docMkLst>
      <pc:sldChg chg="del">
        <pc:chgData name="Shobhana Rajesh" userId="87843fef28698932" providerId="LiveId" clId="{B3BE8EBA-53B4-45D3-949A-4AB7846FFCC1}" dt="2023-03-21T06:43:24.843" v="880" actId="47"/>
        <pc:sldMkLst>
          <pc:docMk/>
          <pc:sldMk cId="0" sldId="257"/>
        </pc:sldMkLst>
      </pc:sldChg>
      <pc:sldChg chg="modSp mod">
        <pc:chgData name="Shobhana Rajesh" userId="87843fef28698932" providerId="LiveId" clId="{B3BE8EBA-53B4-45D3-949A-4AB7846FFCC1}" dt="2023-03-07T15:47:59.882" v="142" actId="20577"/>
        <pc:sldMkLst>
          <pc:docMk/>
          <pc:sldMk cId="4156647447" sldId="258"/>
        </pc:sldMkLst>
        <pc:spChg chg="mod">
          <ac:chgData name="Shobhana Rajesh" userId="87843fef28698932" providerId="LiveId" clId="{B3BE8EBA-53B4-45D3-949A-4AB7846FFCC1}" dt="2023-03-07T15:47:59.882" v="142" actId="20577"/>
          <ac:spMkLst>
            <pc:docMk/>
            <pc:sldMk cId="4156647447" sldId="258"/>
            <ac:spMk id="3" creationId="{8782A846-DF5E-4B39-80EB-11EDD1CB67D6}"/>
          </ac:spMkLst>
        </pc:spChg>
      </pc:sldChg>
      <pc:sldChg chg="addSp delSp modSp mod ord">
        <pc:chgData name="Shobhana Rajesh" userId="87843fef28698932" providerId="LiveId" clId="{B3BE8EBA-53B4-45D3-949A-4AB7846FFCC1}" dt="2023-03-22T08:12:12.987" v="893" actId="22"/>
        <pc:sldMkLst>
          <pc:docMk/>
          <pc:sldMk cId="802448959" sldId="260"/>
        </pc:sldMkLst>
        <pc:spChg chg="mod">
          <ac:chgData name="Shobhana Rajesh" userId="87843fef28698932" providerId="LiveId" clId="{B3BE8EBA-53B4-45D3-949A-4AB7846FFCC1}" dt="2023-03-21T06:49:19.232" v="888" actId="20577"/>
          <ac:spMkLst>
            <pc:docMk/>
            <pc:sldMk cId="802448959" sldId="260"/>
            <ac:spMk id="10" creationId="{00000000-0000-0000-0000-000000000000}"/>
          </ac:spMkLst>
        </pc:spChg>
        <pc:picChg chg="add del">
          <ac:chgData name="Shobhana Rajesh" userId="87843fef28698932" providerId="LiveId" clId="{B3BE8EBA-53B4-45D3-949A-4AB7846FFCC1}" dt="2023-03-22T08:12:12.987" v="893" actId="22"/>
          <ac:picMkLst>
            <pc:docMk/>
            <pc:sldMk cId="802448959" sldId="260"/>
            <ac:picMk id="3" creationId="{59E6E940-F488-E8CD-9400-27CF37CADA98}"/>
          </ac:picMkLst>
        </pc:picChg>
        <pc:picChg chg="del mod">
          <ac:chgData name="Shobhana Rajesh" userId="87843fef28698932" providerId="LiveId" clId="{B3BE8EBA-53B4-45D3-949A-4AB7846FFCC1}" dt="2023-03-21T07:23:55.457" v="889" actId="478"/>
          <ac:picMkLst>
            <pc:docMk/>
            <pc:sldMk cId="802448959" sldId="260"/>
            <ac:picMk id="21506" creationId="{00000000-0000-0000-0000-000000000000}"/>
          </ac:picMkLst>
        </pc:picChg>
      </pc:sldChg>
      <pc:sldChg chg="delSp modSp del mod">
        <pc:chgData name="Shobhana Rajesh" userId="87843fef28698932" providerId="LiveId" clId="{B3BE8EBA-53B4-45D3-949A-4AB7846FFCC1}" dt="2023-03-21T04:54:40.831" v="840" actId="47"/>
        <pc:sldMkLst>
          <pc:docMk/>
          <pc:sldMk cId="1889461562" sldId="261"/>
        </pc:sldMkLst>
        <pc:spChg chg="mod">
          <ac:chgData name="Shobhana Rajesh" userId="87843fef28698932" providerId="LiveId" clId="{B3BE8EBA-53B4-45D3-949A-4AB7846FFCC1}" dt="2023-03-21T04:52:09.885" v="831" actId="14100"/>
          <ac:spMkLst>
            <pc:docMk/>
            <pc:sldMk cId="1889461562" sldId="261"/>
            <ac:spMk id="2" creationId="{00000000-0000-0000-0000-000000000000}"/>
          </ac:spMkLst>
        </pc:spChg>
        <pc:cxnChg chg="del">
          <ac:chgData name="Shobhana Rajesh" userId="87843fef28698932" providerId="LiveId" clId="{B3BE8EBA-53B4-45D3-949A-4AB7846FFCC1}" dt="2023-03-21T04:52:12.252" v="832" actId="478"/>
          <ac:cxnSpMkLst>
            <pc:docMk/>
            <pc:sldMk cId="1889461562" sldId="261"/>
            <ac:cxnSpMk id="7" creationId="{00000000-0000-0000-0000-000000000000}"/>
          </ac:cxnSpMkLst>
        </pc:cxnChg>
      </pc:sldChg>
      <pc:sldChg chg="delSp mod ord">
        <pc:chgData name="Shobhana Rajesh" userId="87843fef28698932" providerId="LiveId" clId="{B3BE8EBA-53B4-45D3-949A-4AB7846FFCC1}" dt="2023-03-21T06:47:45.858" v="882"/>
        <pc:sldMkLst>
          <pc:docMk/>
          <pc:sldMk cId="2450378725" sldId="262"/>
        </pc:sldMkLst>
        <pc:cxnChg chg="del">
          <ac:chgData name="Shobhana Rajesh" userId="87843fef28698932" providerId="LiveId" clId="{B3BE8EBA-53B4-45D3-949A-4AB7846FFCC1}" dt="2023-03-21T04:51:14.721" v="830" actId="478"/>
          <ac:cxnSpMkLst>
            <pc:docMk/>
            <pc:sldMk cId="2450378725" sldId="262"/>
            <ac:cxnSpMk id="7" creationId="{00000000-0000-0000-0000-000000000000}"/>
          </ac:cxnSpMkLst>
        </pc:cxnChg>
      </pc:sldChg>
      <pc:sldChg chg="ord">
        <pc:chgData name="Shobhana Rajesh" userId="87843fef28698932" providerId="LiveId" clId="{B3BE8EBA-53B4-45D3-949A-4AB7846FFCC1}" dt="2023-03-22T08:15:53.482" v="902"/>
        <pc:sldMkLst>
          <pc:docMk/>
          <pc:sldMk cId="53563946" sldId="263"/>
        </pc:sldMkLst>
      </pc:sldChg>
      <pc:sldChg chg="del">
        <pc:chgData name="Shobhana Rajesh" userId="87843fef28698932" providerId="LiveId" clId="{B3BE8EBA-53B4-45D3-949A-4AB7846FFCC1}" dt="2023-03-22T09:52:32.558" v="903" actId="47"/>
        <pc:sldMkLst>
          <pc:docMk/>
          <pc:sldMk cId="3688302005" sldId="268"/>
        </pc:sldMkLst>
      </pc:sldChg>
      <pc:sldChg chg="del">
        <pc:chgData name="Shobhana Rajesh" userId="87843fef28698932" providerId="LiveId" clId="{B3BE8EBA-53B4-45D3-949A-4AB7846FFCC1}" dt="2023-03-06T15:24:34.808" v="0" actId="47"/>
        <pc:sldMkLst>
          <pc:docMk/>
          <pc:sldMk cId="3177776787" sldId="323"/>
        </pc:sldMkLst>
      </pc:sldChg>
      <pc:sldChg chg="modSp mod">
        <pc:chgData name="Shobhana Rajesh" userId="87843fef28698932" providerId="LiveId" clId="{B3BE8EBA-53B4-45D3-949A-4AB7846FFCC1}" dt="2023-03-06T15:25:23.141" v="2" actId="113"/>
        <pc:sldMkLst>
          <pc:docMk/>
          <pc:sldMk cId="2349958437" sldId="324"/>
        </pc:sldMkLst>
        <pc:spChg chg="mod">
          <ac:chgData name="Shobhana Rajesh" userId="87843fef28698932" providerId="LiveId" clId="{B3BE8EBA-53B4-45D3-949A-4AB7846FFCC1}" dt="2023-03-06T15:25:23.141" v="2" actId="113"/>
          <ac:spMkLst>
            <pc:docMk/>
            <pc:sldMk cId="2349958437" sldId="324"/>
            <ac:spMk id="3" creationId="{36C14DC6-4FFA-4688-AC63-B7A38AEECD78}"/>
          </ac:spMkLst>
        </pc:spChg>
      </pc:sldChg>
      <pc:sldChg chg="delSp modSp mod">
        <pc:chgData name="Shobhana Rajesh" userId="87843fef28698932" providerId="LiveId" clId="{B3BE8EBA-53B4-45D3-949A-4AB7846FFCC1}" dt="2023-03-06T15:25:50.953" v="5" actId="14100"/>
        <pc:sldMkLst>
          <pc:docMk/>
          <pc:sldMk cId="30003303" sldId="325"/>
        </pc:sldMkLst>
        <pc:spChg chg="del">
          <ac:chgData name="Shobhana Rajesh" userId="87843fef28698932" providerId="LiveId" clId="{B3BE8EBA-53B4-45D3-949A-4AB7846FFCC1}" dt="2023-03-06T15:25:42.466" v="3" actId="478"/>
          <ac:spMkLst>
            <pc:docMk/>
            <pc:sldMk cId="30003303" sldId="325"/>
            <ac:spMk id="2" creationId="{25FC16DB-F847-4DC5-8CFB-B8D7A612136E}"/>
          </ac:spMkLst>
        </pc:spChg>
        <pc:picChg chg="mod">
          <ac:chgData name="Shobhana Rajesh" userId="87843fef28698932" providerId="LiveId" clId="{B3BE8EBA-53B4-45D3-949A-4AB7846FFCC1}" dt="2023-03-06T15:25:50.953" v="5" actId="14100"/>
          <ac:picMkLst>
            <pc:docMk/>
            <pc:sldMk cId="30003303" sldId="325"/>
            <ac:picMk id="5" creationId="{63827C42-2CFE-4D46-AE35-694C71F8BAC8}"/>
          </ac:picMkLst>
        </pc:picChg>
      </pc:sldChg>
      <pc:sldChg chg="modSp mod">
        <pc:chgData name="Shobhana Rajesh" userId="87843fef28698932" providerId="LiveId" clId="{B3BE8EBA-53B4-45D3-949A-4AB7846FFCC1}" dt="2023-03-15T06:02:48.475" v="694" actId="20577"/>
        <pc:sldMkLst>
          <pc:docMk/>
          <pc:sldMk cId="978856219" sldId="326"/>
        </pc:sldMkLst>
        <pc:spChg chg="mod">
          <ac:chgData name="Shobhana Rajesh" userId="87843fef28698932" providerId="LiveId" clId="{B3BE8EBA-53B4-45D3-949A-4AB7846FFCC1}" dt="2023-03-06T15:53:15.905" v="117" actId="403"/>
          <ac:spMkLst>
            <pc:docMk/>
            <pc:sldMk cId="978856219" sldId="326"/>
            <ac:spMk id="2" creationId="{1ACD1C16-3F94-4A5E-B173-2BEEF831B5D6}"/>
          </ac:spMkLst>
        </pc:spChg>
        <pc:spChg chg="mod">
          <ac:chgData name="Shobhana Rajesh" userId="87843fef28698932" providerId="LiveId" clId="{B3BE8EBA-53B4-45D3-949A-4AB7846FFCC1}" dt="2023-03-15T06:02:48.475" v="694" actId="20577"/>
          <ac:spMkLst>
            <pc:docMk/>
            <pc:sldMk cId="978856219" sldId="326"/>
            <ac:spMk id="3" creationId="{90172D07-9E53-4353-BCCA-09E45D4F6E0E}"/>
          </ac:spMkLst>
        </pc:spChg>
      </pc:sldChg>
      <pc:sldChg chg="modSp mod">
        <pc:chgData name="Shobhana Rajesh" userId="87843fef28698932" providerId="LiveId" clId="{B3BE8EBA-53B4-45D3-949A-4AB7846FFCC1}" dt="2023-03-15T06:02:32.043" v="683" actId="20577"/>
        <pc:sldMkLst>
          <pc:docMk/>
          <pc:sldMk cId="713588567" sldId="327"/>
        </pc:sldMkLst>
        <pc:spChg chg="mod">
          <ac:chgData name="Shobhana Rajesh" userId="87843fef28698932" providerId="LiveId" clId="{B3BE8EBA-53B4-45D3-949A-4AB7846FFCC1}" dt="2023-03-15T06:02:32.043" v="683" actId="20577"/>
          <ac:spMkLst>
            <pc:docMk/>
            <pc:sldMk cId="713588567" sldId="327"/>
            <ac:spMk id="2" creationId="{F4A88225-5468-42D9-9A55-E127F75EB380}"/>
          </ac:spMkLst>
        </pc:spChg>
        <pc:spChg chg="mod">
          <ac:chgData name="Shobhana Rajesh" userId="87843fef28698932" providerId="LiveId" clId="{B3BE8EBA-53B4-45D3-949A-4AB7846FFCC1}" dt="2023-03-07T15:45:18.369" v="123" actId="113"/>
          <ac:spMkLst>
            <pc:docMk/>
            <pc:sldMk cId="713588567" sldId="327"/>
            <ac:spMk id="3" creationId="{9AC3A8C9-D71A-4A81-83BE-6A1A99837D16}"/>
          </ac:spMkLst>
        </pc:spChg>
        <pc:spChg chg="mod">
          <ac:chgData name="Shobhana Rajesh" userId="87843fef28698932" providerId="LiveId" clId="{B3BE8EBA-53B4-45D3-949A-4AB7846FFCC1}" dt="2023-03-06T15:29:10.162" v="22" actId="14100"/>
          <ac:spMkLst>
            <pc:docMk/>
            <pc:sldMk cId="713588567" sldId="327"/>
            <ac:spMk id="4" creationId="{1DB6ACF3-2DE1-48E3-9C2A-F5021D724C64}"/>
          </ac:spMkLst>
        </pc:spChg>
      </pc:sldChg>
      <pc:sldChg chg="modSp mod">
        <pc:chgData name="Shobhana Rajesh" userId="87843fef28698932" providerId="LiveId" clId="{B3BE8EBA-53B4-45D3-949A-4AB7846FFCC1}" dt="2023-03-15T06:00:15.959" v="658" actId="1076"/>
        <pc:sldMkLst>
          <pc:docMk/>
          <pc:sldMk cId="1688472696" sldId="328"/>
        </pc:sldMkLst>
        <pc:spChg chg="mod">
          <ac:chgData name="Shobhana Rajesh" userId="87843fef28698932" providerId="LiveId" clId="{B3BE8EBA-53B4-45D3-949A-4AB7846FFCC1}" dt="2023-03-15T06:00:15.959" v="658" actId="1076"/>
          <ac:spMkLst>
            <pc:docMk/>
            <pc:sldMk cId="1688472696" sldId="328"/>
            <ac:spMk id="2" creationId="{6A33F88D-AE59-4842-8E59-CF4D858DA614}"/>
          </ac:spMkLst>
        </pc:spChg>
        <pc:spChg chg="mod">
          <ac:chgData name="Shobhana Rajesh" userId="87843fef28698932" providerId="LiveId" clId="{B3BE8EBA-53B4-45D3-949A-4AB7846FFCC1}" dt="2023-03-07T15:46:22.808" v="128" actId="123"/>
          <ac:spMkLst>
            <pc:docMk/>
            <pc:sldMk cId="1688472696" sldId="328"/>
            <ac:spMk id="3" creationId="{15C701C0-22E2-4154-8E0A-60DC8B30DD2B}"/>
          </ac:spMkLst>
        </pc:spChg>
      </pc:sldChg>
      <pc:sldChg chg="modSp mod">
        <pc:chgData name="Shobhana Rajesh" userId="87843fef28698932" providerId="LiveId" clId="{B3BE8EBA-53B4-45D3-949A-4AB7846FFCC1}" dt="2023-03-15T06:03:02.290" v="697" actId="20577"/>
        <pc:sldMkLst>
          <pc:docMk/>
          <pc:sldMk cId="1961770379" sldId="329"/>
        </pc:sldMkLst>
        <pc:spChg chg="mod">
          <ac:chgData name="Shobhana Rajesh" userId="87843fef28698932" providerId="LiveId" clId="{B3BE8EBA-53B4-45D3-949A-4AB7846FFCC1}" dt="2023-03-15T06:03:02.290" v="697" actId="20577"/>
          <ac:spMkLst>
            <pc:docMk/>
            <pc:sldMk cId="1961770379" sldId="329"/>
            <ac:spMk id="2" creationId="{D9AE1D94-E540-4D5B-AAE0-42DCA8B9B79D}"/>
          </ac:spMkLst>
        </pc:spChg>
        <pc:spChg chg="mod">
          <ac:chgData name="Shobhana Rajesh" userId="87843fef28698932" providerId="LiveId" clId="{B3BE8EBA-53B4-45D3-949A-4AB7846FFCC1}" dt="2023-03-07T15:46:42.677" v="140" actId="20577"/>
          <ac:spMkLst>
            <pc:docMk/>
            <pc:sldMk cId="1961770379" sldId="329"/>
            <ac:spMk id="3" creationId="{37624AD6-1523-4CEE-887E-A3501BC060EF}"/>
          </ac:spMkLst>
        </pc:spChg>
      </pc:sldChg>
      <pc:sldChg chg="modSp mod">
        <pc:chgData name="Shobhana Rajesh" userId="87843fef28698932" providerId="LiveId" clId="{B3BE8EBA-53B4-45D3-949A-4AB7846FFCC1}" dt="2023-03-15T06:03:19.412" v="701" actId="207"/>
        <pc:sldMkLst>
          <pc:docMk/>
          <pc:sldMk cId="667766709" sldId="330"/>
        </pc:sldMkLst>
        <pc:spChg chg="mod">
          <ac:chgData name="Shobhana Rajesh" userId="87843fef28698932" providerId="LiveId" clId="{B3BE8EBA-53B4-45D3-949A-4AB7846FFCC1}" dt="2023-03-15T06:03:08.973" v="700" actId="20577"/>
          <ac:spMkLst>
            <pc:docMk/>
            <pc:sldMk cId="667766709" sldId="330"/>
            <ac:spMk id="2" creationId="{C7464085-1574-477C-9736-3C3BF0418DBB}"/>
          </ac:spMkLst>
        </pc:spChg>
        <pc:spChg chg="mod">
          <ac:chgData name="Shobhana Rajesh" userId="87843fef28698932" providerId="LiveId" clId="{B3BE8EBA-53B4-45D3-949A-4AB7846FFCC1}" dt="2023-03-15T06:03:19.412" v="701" actId="207"/>
          <ac:spMkLst>
            <pc:docMk/>
            <pc:sldMk cId="667766709" sldId="330"/>
            <ac:spMk id="3" creationId="{DACC2A1F-67D9-4CFC-93D6-DBDDD23FC111}"/>
          </ac:spMkLst>
        </pc:spChg>
      </pc:sldChg>
      <pc:sldChg chg="modSp mod">
        <pc:chgData name="Shobhana Rajesh" userId="87843fef28698932" providerId="LiveId" clId="{B3BE8EBA-53B4-45D3-949A-4AB7846FFCC1}" dt="2023-03-06T15:37:17.279" v="59" actId="14100"/>
        <pc:sldMkLst>
          <pc:docMk/>
          <pc:sldMk cId="886336011" sldId="331"/>
        </pc:sldMkLst>
        <pc:spChg chg="mod">
          <ac:chgData name="Shobhana Rajesh" userId="87843fef28698932" providerId="LiveId" clId="{B3BE8EBA-53B4-45D3-949A-4AB7846FFCC1}" dt="2023-03-06T15:37:17.279" v="59" actId="14100"/>
          <ac:spMkLst>
            <pc:docMk/>
            <pc:sldMk cId="886336011" sldId="331"/>
            <ac:spMk id="4" creationId="{AF3AA4CA-9654-467B-B3FA-845C7061C3B1}"/>
          </ac:spMkLst>
        </pc:spChg>
      </pc:sldChg>
      <pc:sldChg chg="modSp mod">
        <pc:chgData name="Shobhana Rajesh" userId="87843fef28698932" providerId="LiveId" clId="{B3BE8EBA-53B4-45D3-949A-4AB7846FFCC1}" dt="2023-03-15T06:38:17.654" v="710" actId="20577"/>
        <pc:sldMkLst>
          <pc:docMk/>
          <pc:sldMk cId="1213659222" sldId="332"/>
        </pc:sldMkLst>
        <pc:spChg chg="mod">
          <ac:chgData name="Shobhana Rajesh" userId="87843fef28698932" providerId="LiveId" clId="{B3BE8EBA-53B4-45D3-949A-4AB7846FFCC1}" dt="2023-03-15T06:38:17.654" v="710" actId="20577"/>
          <ac:spMkLst>
            <pc:docMk/>
            <pc:sldMk cId="1213659222" sldId="332"/>
            <ac:spMk id="3" creationId="{58B5E41A-EC65-4211-A427-E73ECC8D4461}"/>
          </ac:spMkLst>
        </pc:spChg>
      </pc:sldChg>
      <pc:sldChg chg="modSp mod">
        <pc:chgData name="Shobhana Rajesh" userId="87843fef28698932" providerId="LiveId" clId="{B3BE8EBA-53B4-45D3-949A-4AB7846FFCC1}" dt="2023-03-15T07:18:27.496" v="765" actId="20577"/>
        <pc:sldMkLst>
          <pc:docMk/>
          <pc:sldMk cId="3988261846" sldId="333"/>
        </pc:sldMkLst>
        <pc:spChg chg="mod">
          <ac:chgData name="Shobhana Rajesh" userId="87843fef28698932" providerId="LiveId" clId="{B3BE8EBA-53B4-45D3-949A-4AB7846FFCC1}" dt="2023-03-15T07:18:27.496" v="765" actId="20577"/>
          <ac:spMkLst>
            <pc:docMk/>
            <pc:sldMk cId="3988261846" sldId="333"/>
            <ac:spMk id="3" creationId="{6C2B2A00-1477-4468-9934-CEFFEC62F606}"/>
          </ac:spMkLst>
        </pc:spChg>
      </pc:sldChg>
      <pc:sldChg chg="modSp del mod">
        <pc:chgData name="Shobhana Rajesh" userId="87843fef28698932" providerId="LiveId" clId="{B3BE8EBA-53B4-45D3-949A-4AB7846FFCC1}" dt="2023-03-15T06:40:42.367" v="715" actId="47"/>
        <pc:sldMkLst>
          <pc:docMk/>
          <pc:sldMk cId="942041527" sldId="334"/>
        </pc:sldMkLst>
        <pc:spChg chg="mod">
          <ac:chgData name="Shobhana Rajesh" userId="87843fef28698932" providerId="LiveId" clId="{B3BE8EBA-53B4-45D3-949A-4AB7846FFCC1}" dt="2023-03-06T15:38:20.189" v="70" actId="123"/>
          <ac:spMkLst>
            <pc:docMk/>
            <pc:sldMk cId="942041527" sldId="334"/>
            <ac:spMk id="3" creationId="{9839FA74-87D6-4E55-B9BF-6141534CAEB3}"/>
          </ac:spMkLst>
        </pc:spChg>
      </pc:sldChg>
      <pc:sldChg chg="del">
        <pc:chgData name="Shobhana Rajesh" userId="87843fef28698932" providerId="LiveId" clId="{B3BE8EBA-53B4-45D3-949A-4AB7846FFCC1}" dt="2023-03-15T06:42:13.814" v="716" actId="47"/>
        <pc:sldMkLst>
          <pc:docMk/>
          <pc:sldMk cId="2588576535" sldId="341"/>
        </pc:sldMkLst>
      </pc:sldChg>
      <pc:sldChg chg="modSp mod">
        <pc:chgData name="Shobhana Rajesh" userId="87843fef28698932" providerId="LiveId" clId="{B3BE8EBA-53B4-45D3-949A-4AB7846FFCC1}" dt="2023-03-15T06:42:46.046" v="756" actId="14100"/>
        <pc:sldMkLst>
          <pc:docMk/>
          <pc:sldMk cId="1871487834" sldId="342"/>
        </pc:sldMkLst>
        <pc:spChg chg="mod">
          <ac:chgData name="Shobhana Rajesh" userId="87843fef28698932" providerId="LiveId" clId="{B3BE8EBA-53B4-45D3-949A-4AB7846FFCC1}" dt="2023-03-15T06:42:39.222" v="753" actId="1076"/>
          <ac:spMkLst>
            <pc:docMk/>
            <pc:sldMk cId="1871487834" sldId="342"/>
            <ac:spMk id="2" creationId="{6DCFF9E1-77B4-40D2-B798-8452637C3BE5}"/>
          </ac:spMkLst>
        </pc:spChg>
        <pc:picChg chg="mod">
          <ac:chgData name="Shobhana Rajesh" userId="87843fef28698932" providerId="LiveId" clId="{B3BE8EBA-53B4-45D3-949A-4AB7846FFCC1}" dt="2023-03-15T06:42:46.046" v="756" actId="14100"/>
          <ac:picMkLst>
            <pc:docMk/>
            <pc:sldMk cId="1871487834" sldId="342"/>
            <ac:picMk id="5" creationId="{E39E6C81-849D-483B-819B-7F306E927E6D}"/>
          </ac:picMkLst>
        </pc:picChg>
      </pc:sldChg>
      <pc:sldChg chg="addSp modSp mod">
        <pc:chgData name="Shobhana Rajesh" userId="87843fef28698932" providerId="LiveId" clId="{B3BE8EBA-53B4-45D3-949A-4AB7846FFCC1}" dt="2023-03-15T07:52:30.453" v="816" actId="14100"/>
        <pc:sldMkLst>
          <pc:docMk/>
          <pc:sldMk cId="2992883799" sldId="343"/>
        </pc:sldMkLst>
        <pc:spChg chg="add mod">
          <ac:chgData name="Shobhana Rajesh" userId="87843fef28698932" providerId="LiveId" clId="{B3BE8EBA-53B4-45D3-949A-4AB7846FFCC1}" dt="2023-03-15T07:52:30.453" v="816" actId="14100"/>
          <ac:spMkLst>
            <pc:docMk/>
            <pc:sldMk cId="2992883799" sldId="343"/>
            <ac:spMk id="4" creationId="{DA68503F-461B-45BC-5BA4-AF1495FAAC5B}"/>
          </ac:spMkLst>
        </pc:spChg>
      </pc:sldChg>
      <pc:sldChg chg="modSp mod">
        <pc:chgData name="Shobhana Rajesh" userId="87843fef28698932" providerId="LiveId" clId="{B3BE8EBA-53B4-45D3-949A-4AB7846FFCC1}" dt="2023-03-15T06:43:01.826" v="757" actId="20577"/>
        <pc:sldMkLst>
          <pc:docMk/>
          <pc:sldMk cId="2838445395" sldId="344"/>
        </pc:sldMkLst>
        <pc:spChg chg="mod">
          <ac:chgData name="Shobhana Rajesh" userId="87843fef28698932" providerId="LiveId" clId="{B3BE8EBA-53B4-45D3-949A-4AB7846FFCC1}" dt="2023-03-15T06:43:01.826" v="757" actId="20577"/>
          <ac:spMkLst>
            <pc:docMk/>
            <pc:sldMk cId="2838445395" sldId="344"/>
            <ac:spMk id="3" creationId="{4BC2D14B-BE47-438D-8B08-7416AD8CF52A}"/>
          </ac:spMkLst>
        </pc:spChg>
      </pc:sldChg>
      <pc:sldChg chg="modSp del mod">
        <pc:chgData name="Shobhana Rajesh" userId="87843fef28698932" providerId="LiveId" clId="{B3BE8EBA-53B4-45D3-949A-4AB7846FFCC1}" dt="2023-03-21T04:49:02.294" v="818" actId="47"/>
        <pc:sldMkLst>
          <pc:docMk/>
          <pc:sldMk cId="1587349455" sldId="350"/>
        </pc:sldMkLst>
        <pc:picChg chg="mod">
          <ac:chgData name="Shobhana Rajesh" userId="87843fef28698932" providerId="LiveId" clId="{B3BE8EBA-53B4-45D3-949A-4AB7846FFCC1}" dt="2023-03-17T05:19:50.818" v="817" actId="14100"/>
          <ac:picMkLst>
            <pc:docMk/>
            <pc:sldMk cId="1587349455" sldId="350"/>
            <ac:picMk id="5" creationId="{F2C9E621-6B40-4693-9B93-615B8624673F}"/>
          </ac:picMkLst>
        </pc:picChg>
      </pc:sldChg>
      <pc:sldChg chg="del">
        <pc:chgData name="Shobhana Rajesh" userId="87843fef28698932" providerId="LiveId" clId="{B3BE8EBA-53B4-45D3-949A-4AB7846FFCC1}" dt="2023-03-21T04:49:03.053" v="819" actId="47"/>
        <pc:sldMkLst>
          <pc:docMk/>
          <pc:sldMk cId="601963442" sldId="351"/>
        </pc:sldMkLst>
      </pc:sldChg>
      <pc:sldChg chg="del">
        <pc:chgData name="Shobhana Rajesh" userId="87843fef28698932" providerId="LiveId" clId="{B3BE8EBA-53B4-45D3-949A-4AB7846FFCC1}" dt="2023-03-21T04:49:05.951" v="820" actId="47"/>
        <pc:sldMkLst>
          <pc:docMk/>
          <pc:sldMk cId="4210506845" sldId="352"/>
        </pc:sldMkLst>
      </pc:sldChg>
      <pc:sldChg chg="del">
        <pc:chgData name="Shobhana Rajesh" userId="87843fef28698932" providerId="LiveId" clId="{B3BE8EBA-53B4-45D3-949A-4AB7846FFCC1}" dt="2023-03-21T04:49:06.975" v="821" actId="47"/>
        <pc:sldMkLst>
          <pc:docMk/>
          <pc:sldMk cId="586333437" sldId="353"/>
        </pc:sldMkLst>
      </pc:sldChg>
      <pc:sldChg chg="del">
        <pc:chgData name="Shobhana Rajesh" userId="87843fef28698932" providerId="LiveId" clId="{B3BE8EBA-53B4-45D3-949A-4AB7846FFCC1}" dt="2023-03-22T09:52:54.554" v="904" actId="47"/>
        <pc:sldMkLst>
          <pc:docMk/>
          <pc:sldMk cId="1474260679" sldId="361"/>
        </pc:sldMkLst>
      </pc:sldChg>
      <pc:sldChg chg="addSp delSp modSp add mod ord delAnim">
        <pc:chgData name="Shobhana Rajesh" userId="87843fef28698932" providerId="LiveId" clId="{B3BE8EBA-53B4-45D3-949A-4AB7846FFCC1}" dt="2023-03-21T04:55:34.186" v="877"/>
        <pc:sldMkLst>
          <pc:docMk/>
          <pc:sldMk cId="0" sldId="384"/>
        </pc:sldMkLst>
        <pc:spChg chg="add del mod">
          <ac:chgData name="Shobhana Rajesh" userId="87843fef28698932" providerId="LiveId" clId="{B3BE8EBA-53B4-45D3-949A-4AB7846FFCC1}" dt="2023-03-21T04:55:05.453" v="844" actId="478"/>
          <ac:spMkLst>
            <pc:docMk/>
            <pc:sldMk cId="0" sldId="384"/>
            <ac:spMk id="3" creationId="{7D26009E-DE13-ABAC-021A-A5D21D98C750}"/>
          </ac:spMkLst>
        </pc:spChg>
        <pc:spChg chg="del mod">
          <ac:chgData name="Shobhana Rajesh" userId="87843fef28698932" providerId="LiveId" clId="{B3BE8EBA-53B4-45D3-949A-4AB7846FFCC1}" dt="2023-03-21T04:55:02.566" v="843" actId="478"/>
          <ac:spMkLst>
            <pc:docMk/>
            <pc:sldMk cId="0" sldId="384"/>
            <ac:spMk id="67586" creationId="{4D43D208-ED2E-4183-BE15-0142D3050505}"/>
          </ac:spMkLst>
        </pc:spChg>
        <pc:spChg chg="mod">
          <ac:chgData name="Shobhana Rajesh" userId="87843fef28698932" providerId="LiveId" clId="{B3BE8EBA-53B4-45D3-949A-4AB7846FFCC1}" dt="2023-03-21T04:55:23.803" v="875" actId="1037"/>
          <ac:spMkLst>
            <pc:docMk/>
            <pc:sldMk cId="0" sldId="384"/>
            <ac:spMk id="67587" creationId="{C398D201-35B8-F597-D311-DA6C238A8943}"/>
          </ac:spMkLst>
        </pc:spChg>
        <pc:spChg chg="mod">
          <ac:chgData name="Shobhana Rajesh" userId="87843fef28698932" providerId="LiveId" clId="{B3BE8EBA-53B4-45D3-949A-4AB7846FFCC1}" dt="2023-03-21T04:55:23.803" v="875" actId="1037"/>
          <ac:spMkLst>
            <pc:docMk/>
            <pc:sldMk cId="0" sldId="384"/>
            <ac:spMk id="67588" creationId="{1F2324F3-A666-7B72-4418-138E7EABD489}"/>
          </ac:spMkLst>
        </pc:spChg>
        <pc:spChg chg="mod">
          <ac:chgData name="Shobhana Rajesh" userId="87843fef28698932" providerId="LiveId" clId="{B3BE8EBA-53B4-45D3-949A-4AB7846FFCC1}" dt="2023-03-21T04:55:23.803" v="875" actId="1037"/>
          <ac:spMkLst>
            <pc:docMk/>
            <pc:sldMk cId="0" sldId="384"/>
            <ac:spMk id="67589" creationId="{1D8EF625-E881-F198-1BF9-42C8CB942160}"/>
          </ac:spMkLst>
        </pc:spChg>
        <pc:spChg chg="mod">
          <ac:chgData name="Shobhana Rajesh" userId="87843fef28698932" providerId="LiveId" clId="{B3BE8EBA-53B4-45D3-949A-4AB7846FFCC1}" dt="2023-03-21T04:55:23.803" v="875" actId="1037"/>
          <ac:spMkLst>
            <pc:docMk/>
            <pc:sldMk cId="0" sldId="384"/>
            <ac:spMk id="67590" creationId="{FEBE3A2E-4CEA-BC13-70E4-E4262AA99FEF}"/>
          </ac:spMkLst>
        </pc:spChg>
        <pc:spChg chg="mod">
          <ac:chgData name="Shobhana Rajesh" userId="87843fef28698932" providerId="LiveId" clId="{B3BE8EBA-53B4-45D3-949A-4AB7846FFCC1}" dt="2023-03-21T04:55:23.803" v="875" actId="1037"/>
          <ac:spMkLst>
            <pc:docMk/>
            <pc:sldMk cId="0" sldId="384"/>
            <ac:spMk id="67591" creationId="{C342E496-F52B-A5DE-DCB3-49DAD76B805C}"/>
          </ac:spMkLst>
        </pc:spChg>
        <pc:spChg chg="mod">
          <ac:chgData name="Shobhana Rajesh" userId="87843fef28698932" providerId="LiveId" clId="{B3BE8EBA-53B4-45D3-949A-4AB7846FFCC1}" dt="2023-03-21T04:55:23.803" v="875" actId="1037"/>
          <ac:spMkLst>
            <pc:docMk/>
            <pc:sldMk cId="0" sldId="384"/>
            <ac:spMk id="67592" creationId="{1316C49B-830B-AFCC-7EE0-52A295F2C1B8}"/>
          </ac:spMkLst>
        </pc:spChg>
        <pc:spChg chg="mod">
          <ac:chgData name="Shobhana Rajesh" userId="87843fef28698932" providerId="LiveId" clId="{B3BE8EBA-53B4-45D3-949A-4AB7846FFCC1}" dt="2023-03-21T04:55:23.803" v="875" actId="1037"/>
          <ac:spMkLst>
            <pc:docMk/>
            <pc:sldMk cId="0" sldId="384"/>
            <ac:spMk id="67593" creationId="{2368F3FF-BA20-580F-B110-2D693A6083A6}"/>
          </ac:spMkLst>
        </pc:spChg>
        <pc:spChg chg="mod">
          <ac:chgData name="Shobhana Rajesh" userId="87843fef28698932" providerId="LiveId" clId="{B3BE8EBA-53B4-45D3-949A-4AB7846FFCC1}" dt="2023-03-21T04:55:23.803" v="875" actId="1037"/>
          <ac:spMkLst>
            <pc:docMk/>
            <pc:sldMk cId="0" sldId="384"/>
            <ac:spMk id="67594" creationId="{6C10E8EF-68F0-38C1-38E3-B2CB6E1FA53A}"/>
          </ac:spMkLst>
        </pc:spChg>
        <pc:spChg chg="mod">
          <ac:chgData name="Shobhana Rajesh" userId="87843fef28698932" providerId="LiveId" clId="{B3BE8EBA-53B4-45D3-949A-4AB7846FFCC1}" dt="2023-03-21T04:55:23.803" v="875" actId="1037"/>
          <ac:spMkLst>
            <pc:docMk/>
            <pc:sldMk cId="0" sldId="384"/>
            <ac:spMk id="67595" creationId="{E8A26B76-5466-D20B-DF0A-CEE3FC5450FD}"/>
          </ac:spMkLst>
        </pc:spChg>
        <pc:spChg chg="mod">
          <ac:chgData name="Shobhana Rajesh" userId="87843fef28698932" providerId="LiveId" clId="{B3BE8EBA-53B4-45D3-949A-4AB7846FFCC1}" dt="2023-03-21T04:55:23.803" v="875" actId="1037"/>
          <ac:spMkLst>
            <pc:docMk/>
            <pc:sldMk cId="0" sldId="384"/>
            <ac:spMk id="67596" creationId="{8A1B340E-E17A-252C-735C-4D602634696E}"/>
          </ac:spMkLst>
        </pc:spChg>
        <pc:spChg chg="mod">
          <ac:chgData name="Shobhana Rajesh" userId="87843fef28698932" providerId="LiveId" clId="{B3BE8EBA-53B4-45D3-949A-4AB7846FFCC1}" dt="2023-03-21T04:55:23.803" v="875" actId="1037"/>
          <ac:spMkLst>
            <pc:docMk/>
            <pc:sldMk cId="0" sldId="384"/>
            <ac:spMk id="67597" creationId="{E38F8529-172F-A1D4-6622-8C79BE225E56}"/>
          </ac:spMkLst>
        </pc:spChg>
        <pc:spChg chg="mod">
          <ac:chgData name="Shobhana Rajesh" userId="87843fef28698932" providerId="LiveId" clId="{B3BE8EBA-53B4-45D3-949A-4AB7846FFCC1}" dt="2023-03-21T04:55:23.803" v="875" actId="1037"/>
          <ac:spMkLst>
            <pc:docMk/>
            <pc:sldMk cId="0" sldId="384"/>
            <ac:spMk id="67598" creationId="{A725D0E4-2EAD-012B-D0FF-7D504B6C4883}"/>
          </ac:spMkLst>
        </pc:spChg>
        <pc:spChg chg="mod">
          <ac:chgData name="Shobhana Rajesh" userId="87843fef28698932" providerId="LiveId" clId="{B3BE8EBA-53B4-45D3-949A-4AB7846FFCC1}" dt="2023-03-21T04:55:23.803" v="875" actId="1037"/>
          <ac:spMkLst>
            <pc:docMk/>
            <pc:sldMk cId="0" sldId="384"/>
            <ac:spMk id="67599" creationId="{D6DB9C7D-7B0A-726D-7486-B05E8BA2BE73}"/>
          </ac:spMkLst>
        </pc:spChg>
        <pc:spChg chg="mod">
          <ac:chgData name="Shobhana Rajesh" userId="87843fef28698932" providerId="LiveId" clId="{B3BE8EBA-53B4-45D3-949A-4AB7846FFCC1}" dt="2023-03-21T04:55:23.803" v="875" actId="1037"/>
          <ac:spMkLst>
            <pc:docMk/>
            <pc:sldMk cId="0" sldId="384"/>
            <ac:spMk id="67600" creationId="{672242F5-BFBF-D548-F4B5-471E1EA6CF5B}"/>
          </ac:spMkLst>
        </pc:spChg>
        <pc:spChg chg="mod">
          <ac:chgData name="Shobhana Rajesh" userId="87843fef28698932" providerId="LiveId" clId="{B3BE8EBA-53B4-45D3-949A-4AB7846FFCC1}" dt="2023-03-21T04:55:23.803" v="875" actId="1037"/>
          <ac:spMkLst>
            <pc:docMk/>
            <pc:sldMk cId="0" sldId="384"/>
            <ac:spMk id="67601" creationId="{90665BA9-6253-FF86-EF7D-E2624890457F}"/>
          </ac:spMkLst>
        </pc:spChg>
        <pc:spChg chg="mod">
          <ac:chgData name="Shobhana Rajesh" userId="87843fef28698932" providerId="LiveId" clId="{B3BE8EBA-53B4-45D3-949A-4AB7846FFCC1}" dt="2023-03-21T04:55:23.803" v="875" actId="1037"/>
          <ac:spMkLst>
            <pc:docMk/>
            <pc:sldMk cId="0" sldId="384"/>
            <ac:spMk id="67602" creationId="{896A0F79-AAD9-EF1D-A55B-BDCB4E534FCC}"/>
          </ac:spMkLst>
        </pc:spChg>
        <pc:spChg chg="mod">
          <ac:chgData name="Shobhana Rajesh" userId="87843fef28698932" providerId="LiveId" clId="{B3BE8EBA-53B4-45D3-949A-4AB7846FFCC1}" dt="2023-03-21T04:55:23.803" v="875" actId="1037"/>
          <ac:spMkLst>
            <pc:docMk/>
            <pc:sldMk cId="0" sldId="384"/>
            <ac:spMk id="67603" creationId="{5BD16DBB-EFD3-E502-F867-7F5CD27F8395}"/>
          </ac:spMkLst>
        </pc:spChg>
        <pc:spChg chg="del mod">
          <ac:chgData name="Shobhana Rajesh" userId="87843fef28698932" providerId="LiveId" clId="{B3BE8EBA-53B4-45D3-949A-4AB7846FFCC1}" dt="2023-03-21T04:55:14.132" v="847" actId="478"/>
          <ac:spMkLst>
            <pc:docMk/>
            <pc:sldMk cId="0" sldId="384"/>
            <ac:spMk id="72706" creationId="{21AF8D8C-BC18-96DD-6301-D4B46FFEE559}"/>
          </ac:spMkLst>
        </pc:spChg>
        <pc:spChg chg="del mod">
          <ac:chgData name="Shobhana Rajesh" userId="87843fef28698932" providerId="LiveId" clId="{B3BE8EBA-53B4-45D3-949A-4AB7846FFCC1}" dt="2023-03-21T04:55:08.093" v="845" actId="478"/>
          <ac:spMkLst>
            <pc:docMk/>
            <pc:sldMk cId="0" sldId="384"/>
            <ac:spMk id="72707" creationId="{909B0E57-ED79-C27D-B19D-9D59153BCF05}"/>
          </ac:spMkLst>
        </pc:spChg>
        <pc:spChg chg="del mod">
          <ac:chgData name="Shobhana Rajesh" userId="87843fef28698932" providerId="LiveId" clId="{B3BE8EBA-53B4-45D3-949A-4AB7846FFCC1}" dt="2023-03-21T04:55:10.959" v="846" actId="478"/>
          <ac:spMkLst>
            <pc:docMk/>
            <pc:sldMk cId="0" sldId="384"/>
            <ac:spMk id="72708" creationId="{5641E8FC-840E-F6BD-3E17-6854B750863A}"/>
          </ac:spMkLst>
        </pc:spChg>
      </pc:sldChg>
      <pc:sldChg chg="modSp mod">
        <pc:chgData name="Shobhana Rajesh" userId="87843fef28698932" providerId="LiveId" clId="{B3BE8EBA-53B4-45D3-949A-4AB7846FFCC1}" dt="2023-03-22T08:13:05.551" v="900" actId="14100"/>
        <pc:sldMkLst>
          <pc:docMk/>
          <pc:sldMk cId="3961679840" sldId="396"/>
        </pc:sldMkLst>
        <pc:picChg chg="mod">
          <ac:chgData name="Shobhana Rajesh" userId="87843fef28698932" providerId="LiveId" clId="{B3BE8EBA-53B4-45D3-949A-4AB7846FFCC1}" dt="2023-03-22T08:13:05.551" v="900" actId="14100"/>
          <ac:picMkLst>
            <pc:docMk/>
            <pc:sldMk cId="3961679840" sldId="396"/>
            <ac:picMk id="5" creationId="{198B2487-3624-CC4D-A7EB-DFEEB2A1617F}"/>
          </ac:picMkLst>
        </pc:picChg>
      </pc:sldChg>
      <pc:sldChg chg="delSp modSp new mod">
        <pc:chgData name="Shobhana Rajesh" userId="87843fef28698932" providerId="LiveId" clId="{B3BE8EBA-53B4-45D3-949A-4AB7846FFCC1}" dt="2023-03-06T15:50:15.463" v="96" actId="207"/>
        <pc:sldMkLst>
          <pc:docMk/>
          <pc:sldMk cId="904204958" sldId="399"/>
        </pc:sldMkLst>
        <pc:spChg chg="del">
          <ac:chgData name="Shobhana Rajesh" userId="87843fef28698932" providerId="LiveId" clId="{B3BE8EBA-53B4-45D3-949A-4AB7846FFCC1}" dt="2023-03-06T15:48:18.267" v="80" actId="478"/>
          <ac:spMkLst>
            <pc:docMk/>
            <pc:sldMk cId="904204958" sldId="399"/>
            <ac:spMk id="2" creationId="{8E4DC254-088C-C130-56EC-AE499D9D9520}"/>
          </ac:spMkLst>
        </pc:spChg>
        <pc:spChg chg="mod">
          <ac:chgData name="Shobhana Rajesh" userId="87843fef28698932" providerId="LiveId" clId="{B3BE8EBA-53B4-45D3-949A-4AB7846FFCC1}" dt="2023-03-06T15:50:15.463" v="96" actId="207"/>
          <ac:spMkLst>
            <pc:docMk/>
            <pc:sldMk cId="904204958" sldId="399"/>
            <ac:spMk id="3" creationId="{B75B3C6D-2C7D-0A6B-6673-906B5D4F14CC}"/>
          </ac:spMkLst>
        </pc:spChg>
      </pc:sldChg>
      <pc:sldChg chg="delSp modSp new mod">
        <pc:chgData name="Shobhana Rajesh" userId="87843fef28698932" providerId="LiveId" clId="{B3BE8EBA-53B4-45D3-949A-4AB7846FFCC1}" dt="2023-03-06T15:53:00.648" v="115" actId="113"/>
        <pc:sldMkLst>
          <pc:docMk/>
          <pc:sldMk cId="2067282225" sldId="400"/>
        </pc:sldMkLst>
        <pc:spChg chg="del">
          <ac:chgData name="Shobhana Rajesh" userId="87843fef28698932" providerId="LiveId" clId="{B3BE8EBA-53B4-45D3-949A-4AB7846FFCC1}" dt="2023-03-06T15:50:46.879" v="99" actId="478"/>
          <ac:spMkLst>
            <pc:docMk/>
            <pc:sldMk cId="2067282225" sldId="400"/>
            <ac:spMk id="2" creationId="{5077C59D-1AE2-B790-D151-8EF6DDC745A6}"/>
          </ac:spMkLst>
        </pc:spChg>
        <pc:spChg chg="mod">
          <ac:chgData name="Shobhana Rajesh" userId="87843fef28698932" providerId="LiveId" clId="{B3BE8EBA-53B4-45D3-949A-4AB7846FFCC1}" dt="2023-03-06T15:53:00.648" v="115" actId="113"/>
          <ac:spMkLst>
            <pc:docMk/>
            <pc:sldMk cId="2067282225" sldId="400"/>
            <ac:spMk id="3" creationId="{8724649D-0A17-E0D7-2026-D5700F9D3291}"/>
          </ac:spMkLst>
        </pc:spChg>
      </pc:sldChg>
      <pc:sldChg chg="modSp new mod">
        <pc:chgData name="Shobhana Rajesh" userId="87843fef28698932" providerId="LiveId" clId="{B3BE8EBA-53B4-45D3-949A-4AB7846FFCC1}" dt="2023-03-07T16:02:33.739" v="290" actId="27636"/>
        <pc:sldMkLst>
          <pc:docMk/>
          <pc:sldMk cId="1625013506" sldId="401"/>
        </pc:sldMkLst>
        <pc:spChg chg="mod">
          <ac:chgData name="Shobhana Rajesh" userId="87843fef28698932" providerId="LiveId" clId="{B3BE8EBA-53B4-45D3-949A-4AB7846FFCC1}" dt="2023-03-07T16:00:55.569" v="162" actId="1076"/>
          <ac:spMkLst>
            <pc:docMk/>
            <pc:sldMk cId="1625013506" sldId="401"/>
            <ac:spMk id="2" creationId="{CB0C7DAA-DE3A-B09E-D3E5-7B60310DF879}"/>
          </ac:spMkLst>
        </pc:spChg>
        <pc:spChg chg="mod">
          <ac:chgData name="Shobhana Rajesh" userId="87843fef28698932" providerId="LiveId" clId="{B3BE8EBA-53B4-45D3-949A-4AB7846FFCC1}" dt="2023-03-07T16:02:33.739" v="290" actId="27636"/>
          <ac:spMkLst>
            <pc:docMk/>
            <pc:sldMk cId="1625013506" sldId="401"/>
            <ac:spMk id="3" creationId="{43F3084E-961A-B254-31D1-462804B6001A}"/>
          </ac:spMkLst>
        </pc:spChg>
      </pc:sldChg>
      <pc:sldChg chg="modSp new mod">
        <pc:chgData name="Shobhana Rajesh" userId="87843fef28698932" providerId="LiveId" clId="{B3BE8EBA-53B4-45D3-949A-4AB7846FFCC1}" dt="2023-03-07T16:16:44.910" v="381" actId="113"/>
        <pc:sldMkLst>
          <pc:docMk/>
          <pc:sldMk cId="1258098122" sldId="402"/>
        </pc:sldMkLst>
        <pc:spChg chg="mod">
          <ac:chgData name="Shobhana Rajesh" userId="87843fef28698932" providerId="LiveId" clId="{B3BE8EBA-53B4-45D3-949A-4AB7846FFCC1}" dt="2023-03-07T16:14:56.047" v="314" actId="1076"/>
          <ac:spMkLst>
            <pc:docMk/>
            <pc:sldMk cId="1258098122" sldId="402"/>
            <ac:spMk id="2" creationId="{587B7A86-4F05-5D84-6202-10314D98F719}"/>
          </ac:spMkLst>
        </pc:spChg>
        <pc:spChg chg="mod">
          <ac:chgData name="Shobhana Rajesh" userId="87843fef28698932" providerId="LiveId" clId="{B3BE8EBA-53B4-45D3-949A-4AB7846FFCC1}" dt="2023-03-07T16:16:44.910" v="381" actId="113"/>
          <ac:spMkLst>
            <pc:docMk/>
            <pc:sldMk cId="1258098122" sldId="402"/>
            <ac:spMk id="3" creationId="{2F452147-382C-E45D-F060-FFCF7BF68936}"/>
          </ac:spMkLst>
        </pc:spChg>
      </pc:sldChg>
      <pc:sldChg chg="delSp modSp new mod">
        <pc:chgData name="Shobhana Rajesh" userId="87843fef28698932" providerId="LiveId" clId="{B3BE8EBA-53B4-45D3-949A-4AB7846FFCC1}" dt="2023-03-07T16:18:59.905" v="397" actId="5793"/>
        <pc:sldMkLst>
          <pc:docMk/>
          <pc:sldMk cId="3407455763" sldId="403"/>
        </pc:sldMkLst>
        <pc:spChg chg="del">
          <ac:chgData name="Shobhana Rajesh" userId="87843fef28698932" providerId="LiveId" clId="{B3BE8EBA-53B4-45D3-949A-4AB7846FFCC1}" dt="2023-03-07T16:18:29.591" v="384" actId="478"/>
          <ac:spMkLst>
            <pc:docMk/>
            <pc:sldMk cId="3407455763" sldId="403"/>
            <ac:spMk id="2" creationId="{9E018A8E-0597-20DF-73A5-1A379C73D09F}"/>
          </ac:spMkLst>
        </pc:spChg>
        <pc:spChg chg="mod">
          <ac:chgData name="Shobhana Rajesh" userId="87843fef28698932" providerId="LiveId" clId="{B3BE8EBA-53B4-45D3-949A-4AB7846FFCC1}" dt="2023-03-07T16:18:59.905" v="397" actId="5793"/>
          <ac:spMkLst>
            <pc:docMk/>
            <pc:sldMk cId="3407455763" sldId="403"/>
            <ac:spMk id="3" creationId="{37229499-B37C-30E9-FEC0-20FDDD0BBF9B}"/>
          </ac:spMkLst>
        </pc:spChg>
      </pc:sldChg>
      <pc:sldChg chg="modSp new mod">
        <pc:chgData name="Shobhana Rajesh" userId="87843fef28698932" providerId="LiveId" clId="{B3BE8EBA-53B4-45D3-949A-4AB7846FFCC1}" dt="2023-03-07T16:26:54.445" v="447" actId="27636"/>
        <pc:sldMkLst>
          <pc:docMk/>
          <pc:sldMk cId="1357761343" sldId="404"/>
        </pc:sldMkLst>
        <pc:spChg chg="mod">
          <ac:chgData name="Shobhana Rajesh" userId="87843fef28698932" providerId="LiveId" clId="{B3BE8EBA-53B4-45D3-949A-4AB7846FFCC1}" dt="2023-03-07T16:24:34.772" v="427" actId="1076"/>
          <ac:spMkLst>
            <pc:docMk/>
            <pc:sldMk cId="1357761343" sldId="404"/>
            <ac:spMk id="2" creationId="{2DBD5233-5CAC-71D0-935E-9A05457464F0}"/>
          </ac:spMkLst>
        </pc:spChg>
        <pc:spChg chg="mod">
          <ac:chgData name="Shobhana Rajesh" userId="87843fef28698932" providerId="LiveId" clId="{B3BE8EBA-53B4-45D3-949A-4AB7846FFCC1}" dt="2023-03-07T16:26:54.445" v="447" actId="27636"/>
          <ac:spMkLst>
            <pc:docMk/>
            <pc:sldMk cId="1357761343" sldId="404"/>
            <ac:spMk id="3" creationId="{2218AF6F-A317-41B2-F5C1-CF81D562E1DA}"/>
          </ac:spMkLst>
        </pc:spChg>
      </pc:sldChg>
      <pc:sldChg chg="modSp new mod">
        <pc:chgData name="Shobhana Rajesh" userId="87843fef28698932" providerId="LiveId" clId="{B3BE8EBA-53B4-45D3-949A-4AB7846FFCC1}" dt="2023-03-07T16:28:55.557" v="465" actId="20577"/>
        <pc:sldMkLst>
          <pc:docMk/>
          <pc:sldMk cId="1718264724" sldId="405"/>
        </pc:sldMkLst>
        <pc:spChg chg="mod">
          <ac:chgData name="Shobhana Rajesh" userId="87843fef28698932" providerId="LiveId" clId="{B3BE8EBA-53B4-45D3-949A-4AB7846FFCC1}" dt="2023-03-07T16:28:38.046" v="454" actId="1076"/>
          <ac:spMkLst>
            <pc:docMk/>
            <pc:sldMk cId="1718264724" sldId="405"/>
            <ac:spMk id="2" creationId="{936C83FA-FB6F-884A-C256-CD15F6111388}"/>
          </ac:spMkLst>
        </pc:spChg>
        <pc:spChg chg="mod">
          <ac:chgData name="Shobhana Rajesh" userId="87843fef28698932" providerId="LiveId" clId="{B3BE8EBA-53B4-45D3-949A-4AB7846FFCC1}" dt="2023-03-07T16:28:55.557" v="465" actId="20577"/>
          <ac:spMkLst>
            <pc:docMk/>
            <pc:sldMk cId="1718264724" sldId="405"/>
            <ac:spMk id="3" creationId="{D3020232-7CEC-0F92-42CD-6C3394851260}"/>
          </ac:spMkLst>
        </pc:spChg>
      </pc:sldChg>
      <pc:sldChg chg="addSp modSp new mod">
        <pc:chgData name="Shobhana Rajesh" userId="87843fef28698932" providerId="LiveId" clId="{B3BE8EBA-53B4-45D3-949A-4AB7846FFCC1}" dt="2023-03-07T16:32:06.617" v="520" actId="27636"/>
        <pc:sldMkLst>
          <pc:docMk/>
          <pc:sldMk cId="166940878" sldId="406"/>
        </pc:sldMkLst>
        <pc:spChg chg="mod">
          <ac:chgData name="Shobhana Rajesh" userId="87843fef28698932" providerId="LiveId" clId="{B3BE8EBA-53B4-45D3-949A-4AB7846FFCC1}" dt="2023-03-07T16:30:23.362" v="484" actId="20577"/>
          <ac:spMkLst>
            <pc:docMk/>
            <pc:sldMk cId="166940878" sldId="406"/>
            <ac:spMk id="2" creationId="{A8C1D20B-CEAC-FC61-2980-C279D5289EB1}"/>
          </ac:spMkLst>
        </pc:spChg>
        <pc:spChg chg="mod">
          <ac:chgData name="Shobhana Rajesh" userId="87843fef28698932" providerId="LiveId" clId="{B3BE8EBA-53B4-45D3-949A-4AB7846FFCC1}" dt="2023-03-07T16:31:05.474" v="501" actId="27636"/>
          <ac:spMkLst>
            <pc:docMk/>
            <pc:sldMk cId="166940878" sldId="406"/>
            <ac:spMk id="3" creationId="{631C3A4D-B0A7-50ED-E405-15A0231D8157}"/>
          </ac:spMkLst>
        </pc:spChg>
        <pc:spChg chg="add mod">
          <ac:chgData name="Shobhana Rajesh" userId="87843fef28698932" providerId="LiveId" clId="{B3BE8EBA-53B4-45D3-949A-4AB7846FFCC1}" dt="2023-03-07T16:31:44.896" v="516" actId="5793"/>
          <ac:spMkLst>
            <pc:docMk/>
            <pc:sldMk cId="166940878" sldId="406"/>
            <ac:spMk id="4" creationId="{720BF0E3-45CA-C555-CDD5-7E95E290DFEF}"/>
          </ac:spMkLst>
        </pc:spChg>
        <pc:spChg chg="add mod">
          <ac:chgData name="Shobhana Rajesh" userId="87843fef28698932" providerId="LiveId" clId="{B3BE8EBA-53B4-45D3-949A-4AB7846FFCC1}" dt="2023-03-07T16:32:06.617" v="520" actId="27636"/>
          <ac:spMkLst>
            <pc:docMk/>
            <pc:sldMk cId="166940878" sldId="406"/>
            <ac:spMk id="5" creationId="{5FB8B5A1-8914-209B-14FC-81DFF4FCAED1}"/>
          </ac:spMkLst>
        </pc:spChg>
      </pc:sldChg>
      <pc:sldChg chg="addSp delSp modSp new mod">
        <pc:chgData name="Shobhana Rajesh" userId="87843fef28698932" providerId="LiveId" clId="{B3BE8EBA-53B4-45D3-949A-4AB7846FFCC1}" dt="2023-03-07T16:34:16.859" v="540" actId="113"/>
        <pc:sldMkLst>
          <pc:docMk/>
          <pc:sldMk cId="1766188903" sldId="407"/>
        </pc:sldMkLst>
        <pc:spChg chg="del">
          <ac:chgData name="Shobhana Rajesh" userId="87843fef28698932" providerId="LiveId" clId="{B3BE8EBA-53B4-45D3-949A-4AB7846FFCC1}" dt="2023-03-07T16:33:26.594" v="524" actId="478"/>
          <ac:spMkLst>
            <pc:docMk/>
            <pc:sldMk cId="1766188903" sldId="407"/>
            <ac:spMk id="2" creationId="{71C51907-BF30-C927-A189-19EC6011D4A0}"/>
          </ac:spMkLst>
        </pc:spChg>
        <pc:spChg chg="mod">
          <ac:chgData name="Shobhana Rajesh" userId="87843fef28698932" providerId="LiveId" clId="{B3BE8EBA-53B4-45D3-949A-4AB7846FFCC1}" dt="2023-03-07T16:34:16.859" v="540" actId="113"/>
          <ac:spMkLst>
            <pc:docMk/>
            <pc:sldMk cId="1766188903" sldId="407"/>
            <ac:spMk id="3" creationId="{CE9B5C81-8F83-FB45-A055-558D9463EA20}"/>
          </ac:spMkLst>
        </pc:spChg>
        <pc:spChg chg="add mod">
          <ac:chgData name="Shobhana Rajesh" userId="87843fef28698932" providerId="LiveId" clId="{B3BE8EBA-53B4-45D3-949A-4AB7846FFCC1}" dt="2023-03-07T16:33:58.610" v="533" actId="1076"/>
          <ac:spMkLst>
            <pc:docMk/>
            <pc:sldMk cId="1766188903" sldId="407"/>
            <ac:spMk id="5" creationId="{584F2A84-636E-6743-18AF-73E9F4834F98}"/>
          </ac:spMkLst>
        </pc:spChg>
      </pc:sldChg>
      <pc:sldChg chg="modSp new mod">
        <pc:chgData name="Shobhana Rajesh" userId="87843fef28698932" providerId="LiveId" clId="{B3BE8EBA-53B4-45D3-949A-4AB7846FFCC1}" dt="2023-03-14T06:10:06.034" v="648" actId="207"/>
        <pc:sldMkLst>
          <pc:docMk/>
          <pc:sldMk cId="3774257815" sldId="408"/>
        </pc:sldMkLst>
        <pc:spChg chg="mod">
          <ac:chgData name="Shobhana Rajesh" userId="87843fef28698932" providerId="LiveId" clId="{B3BE8EBA-53B4-45D3-949A-4AB7846FFCC1}" dt="2023-03-07T16:35:48.910" v="552" actId="14100"/>
          <ac:spMkLst>
            <pc:docMk/>
            <pc:sldMk cId="3774257815" sldId="408"/>
            <ac:spMk id="2" creationId="{DA1907E7-C339-9818-234E-098211F15551}"/>
          </ac:spMkLst>
        </pc:spChg>
        <pc:spChg chg="mod">
          <ac:chgData name="Shobhana Rajesh" userId="87843fef28698932" providerId="LiveId" clId="{B3BE8EBA-53B4-45D3-949A-4AB7846FFCC1}" dt="2023-03-14T06:10:06.034" v="648" actId="207"/>
          <ac:spMkLst>
            <pc:docMk/>
            <pc:sldMk cId="3774257815" sldId="408"/>
            <ac:spMk id="3" creationId="{08738523-C052-B5AD-8770-6BD17641AEAD}"/>
          </ac:spMkLst>
        </pc:spChg>
      </pc:sldChg>
      <pc:sldChg chg="modSp new mod">
        <pc:chgData name="Shobhana Rajesh" userId="87843fef28698932" providerId="LiveId" clId="{B3BE8EBA-53B4-45D3-949A-4AB7846FFCC1}" dt="2023-03-07T16:52:19.214" v="602" actId="14100"/>
        <pc:sldMkLst>
          <pc:docMk/>
          <pc:sldMk cId="621863879" sldId="409"/>
        </pc:sldMkLst>
        <pc:spChg chg="mod">
          <ac:chgData name="Shobhana Rajesh" userId="87843fef28698932" providerId="LiveId" clId="{B3BE8EBA-53B4-45D3-949A-4AB7846FFCC1}" dt="2023-03-07T16:51:54.923" v="590" actId="14100"/>
          <ac:spMkLst>
            <pc:docMk/>
            <pc:sldMk cId="621863879" sldId="409"/>
            <ac:spMk id="2" creationId="{2340C869-E298-28A5-6083-86ADE0194831}"/>
          </ac:spMkLst>
        </pc:spChg>
        <pc:spChg chg="mod">
          <ac:chgData name="Shobhana Rajesh" userId="87843fef28698932" providerId="LiveId" clId="{B3BE8EBA-53B4-45D3-949A-4AB7846FFCC1}" dt="2023-03-07T16:52:19.214" v="602" actId="14100"/>
          <ac:spMkLst>
            <pc:docMk/>
            <pc:sldMk cId="621863879" sldId="409"/>
            <ac:spMk id="3" creationId="{860DB5AB-EEE3-FE78-AD38-1F55DD87CE46}"/>
          </ac:spMkLst>
        </pc:spChg>
      </pc:sldChg>
      <pc:sldChg chg="addSp delSp modSp new mod">
        <pc:chgData name="Shobhana Rajesh" userId="87843fef28698932" providerId="LiveId" clId="{B3BE8EBA-53B4-45D3-949A-4AB7846FFCC1}" dt="2023-03-07T16:54:14.875" v="617" actId="14100"/>
        <pc:sldMkLst>
          <pc:docMk/>
          <pc:sldMk cId="1650895425" sldId="410"/>
        </pc:sldMkLst>
        <pc:spChg chg="del">
          <ac:chgData name="Shobhana Rajesh" userId="87843fef28698932" providerId="LiveId" clId="{B3BE8EBA-53B4-45D3-949A-4AB7846FFCC1}" dt="2023-03-07T16:53:36.591" v="606" actId="478"/>
          <ac:spMkLst>
            <pc:docMk/>
            <pc:sldMk cId="1650895425" sldId="410"/>
            <ac:spMk id="2" creationId="{351F32AD-C8E8-BC9C-BF6A-8DE4E5743CDB}"/>
          </ac:spMkLst>
        </pc:spChg>
        <pc:spChg chg="del">
          <ac:chgData name="Shobhana Rajesh" userId="87843fef28698932" providerId="LiveId" clId="{B3BE8EBA-53B4-45D3-949A-4AB7846FFCC1}" dt="2023-03-07T16:54:04.865" v="613" actId="478"/>
          <ac:spMkLst>
            <pc:docMk/>
            <pc:sldMk cId="1650895425" sldId="410"/>
            <ac:spMk id="3" creationId="{AE8C94BC-15E8-CE33-F4B7-1003806835D2}"/>
          </ac:spMkLst>
        </pc:spChg>
        <pc:spChg chg="add mod">
          <ac:chgData name="Shobhana Rajesh" userId="87843fef28698932" providerId="LiveId" clId="{B3BE8EBA-53B4-45D3-949A-4AB7846FFCC1}" dt="2023-03-07T16:53:47.466" v="611" actId="1076"/>
          <ac:spMkLst>
            <pc:docMk/>
            <pc:sldMk cId="1650895425" sldId="410"/>
            <ac:spMk id="5" creationId="{FAC8FD54-598F-A598-58B8-D39709E79997}"/>
          </ac:spMkLst>
        </pc:spChg>
        <pc:picChg chg="add mod">
          <ac:chgData name="Shobhana Rajesh" userId="87843fef28698932" providerId="LiveId" clId="{B3BE8EBA-53B4-45D3-949A-4AB7846FFCC1}" dt="2023-03-07T16:54:14.875" v="617" actId="14100"/>
          <ac:picMkLst>
            <pc:docMk/>
            <pc:sldMk cId="1650895425" sldId="410"/>
            <ac:picMk id="7" creationId="{25A7DB9E-46F3-8346-E641-B705F3085DED}"/>
          </ac:picMkLst>
        </pc:picChg>
      </pc:sldChg>
      <pc:sldChg chg="modSp new mod">
        <pc:chgData name="Shobhana Rajesh" userId="87843fef28698932" providerId="LiveId" clId="{B3BE8EBA-53B4-45D3-949A-4AB7846FFCC1}" dt="2023-03-07T16:59:26.219" v="637" actId="27636"/>
        <pc:sldMkLst>
          <pc:docMk/>
          <pc:sldMk cId="3370701343" sldId="411"/>
        </pc:sldMkLst>
        <pc:spChg chg="mod">
          <ac:chgData name="Shobhana Rajesh" userId="87843fef28698932" providerId="LiveId" clId="{B3BE8EBA-53B4-45D3-949A-4AB7846FFCC1}" dt="2023-03-07T16:59:22.298" v="633" actId="14100"/>
          <ac:spMkLst>
            <pc:docMk/>
            <pc:sldMk cId="3370701343" sldId="411"/>
            <ac:spMk id="2" creationId="{2C1DAFF0-C1C3-D0EC-B568-69B3C4A013B6}"/>
          </ac:spMkLst>
        </pc:spChg>
        <pc:spChg chg="mod">
          <ac:chgData name="Shobhana Rajesh" userId="87843fef28698932" providerId="LiveId" clId="{B3BE8EBA-53B4-45D3-949A-4AB7846FFCC1}" dt="2023-03-07T16:59:26.219" v="637" actId="27636"/>
          <ac:spMkLst>
            <pc:docMk/>
            <pc:sldMk cId="3370701343" sldId="411"/>
            <ac:spMk id="3" creationId="{53C784F8-577E-77CB-17EE-034123D1E57A}"/>
          </ac:spMkLst>
        </pc:spChg>
      </pc:sldChg>
      <pc:sldChg chg="addSp modSp new mod">
        <pc:chgData name="Shobhana Rajesh" userId="87843fef28698932" providerId="LiveId" clId="{B3BE8EBA-53B4-45D3-949A-4AB7846FFCC1}" dt="2023-03-22T08:12:28.232" v="899" actId="14100"/>
        <pc:sldMkLst>
          <pc:docMk/>
          <pc:sldMk cId="2561917068" sldId="417"/>
        </pc:sldMkLst>
        <pc:picChg chg="add mod">
          <ac:chgData name="Shobhana Rajesh" userId="87843fef28698932" providerId="LiveId" clId="{B3BE8EBA-53B4-45D3-949A-4AB7846FFCC1}" dt="2023-03-22T08:12:28.232" v="899" actId="14100"/>
          <ac:picMkLst>
            <pc:docMk/>
            <pc:sldMk cId="2561917068" sldId="417"/>
            <ac:picMk id="5" creationId="{89B6C892-62CB-B42D-0F1B-ADB2C1F3096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41E62-75A9-4624-8D0B-8EAEBAEEB06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02860C7-F84A-4F60-8A97-60E5154345E6}">
      <dgm:prSet/>
      <dgm:spPr/>
      <dgm:t>
        <a:bodyPr/>
        <a:lstStyle/>
        <a:p>
          <a:r>
            <a:rPr lang="en-GB"/>
            <a:t>• Joint ventures and alliances</a:t>
          </a:r>
          <a:endParaRPr lang="en-US"/>
        </a:p>
      </dgm:t>
    </dgm:pt>
    <dgm:pt modelId="{8405B9BD-7B70-4D4F-B886-E210FF45EEFF}" type="parTrans" cxnId="{C4EA73CD-294A-493F-86AD-B08348FEAD12}">
      <dgm:prSet/>
      <dgm:spPr/>
      <dgm:t>
        <a:bodyPr/>
        <a:lstStyle/>
        <a:p>
          <a:endParaRPr lang="en-US"/>
        </a:p>
      </dgm:t>
    </dgm:pt>
    <dgm:pt modelId="{68E71558-997A-444C-B1C5-C193C4F65D8F}" type="sibTrans" cxnId="{C4EA73CD-294A-493F-86AD-B08348FEAD12}">
      <dgm:prSet/>
      <dgm:spPr/>
      <dgm:t>
        <a:bodyPr/>
        <a:lstStyle/>
        <a:p>
          <a:endParaRPr lang="en-US"/>
        </a:p>
      </dgm:t>
    </dgm:pt>
    <dgm:pt modelId="{634A813D-161E-4E80-8E0D-34FB5D531CC6}">
      <dgm:prSet/>
      <dgm:spPr/>
      <dgm:t>
        <a:bodyPr/>
        <a:lstStyle/>
        <a:p>
          <a:r>
            <a:rPr lang="en-GB"/>
            <a:t>• Role of supplier innovation</a:t>
          </a:r>
          <a:endParaRPr lang="en-US"/>
        </a:p>
      </dgm:t>
    </dgm:pt>
    <dgm:pt modelId="{A7BFCFA8-05EE-49F3-B574-32DA5C82B9A6}" type="parTrans" cxnId="{910E873D-7BF8-446B-AE1E-A045DAC4B526}">
      <dgm:prSet/>
      <dgm:spPr/>
      <dgm:t>
        <a:bodyPr/>
        <a:lstStyle/>
        <a:p>
          <a:endParaRPr lang="en-US"/>
        </a:p>
      </dgm:t>
    </dgm:pt>
    <dgm:pt modelId="{BE713E88-DC19-48E6-B0A3-A55E199C67D7}" type="sibTrans" cxnId="{910E873D-7BF8-446B-AE1E-A045DAC4B526}">
      <dgm:prSet/>
      <dgm:spPr/>
      <dgm:t>
        <a:bodyPr/>
        <a:lstStyle/>
        <a:p>
          <a:endParaRPr lang="en-US"/>
        </a:p>
      </dgm:t>
    </dgm:pt>
    <dgm:pt modelId="{37793F5B-C8AF-466E-8FD5-88B1B503D287}">
      <dgm:prSet/>
      <dgm:spPr/>
      <dgm:t>
        <a:bodyPr/>
        <a:lstStyle/>
        <a:p>
          <a:r>
            <a:rPr lang="en-GB"/>
            <a:t>• Forms and patterns of collaboration</a:t>
          </a:r>
          <a:endParaRPr lang="en-US"/>
        </a:p>
      </dgm:t>
    </dgm:pt>
    <dgm:pt modelId="{B2F831D0-C3A7-4834-BBA1-4189B8694033}" type="parTrans" cxnId="{752E2592-59E9-4F45-9980-C1E5FB535B28}">
      <dgm:prSet/>
      <dgm:spPr/>
      <dgm:t>
        <a:bodyPr/>
        <a:lstStyle/>
        <a:p>
          <a:endParaRPr lang="en-US"/>
        </a:p>
      </dgm:t>
    </dgm:pt>
    <dgm:pt modelId="{FFAAE7EF-13DB-4BA2-B0CF-FCFD79DC0E97}" type="sibTrans" cxnId="{752E2592-59E9-4F45-9980-C1E5FB535B28}">
      <dgm:prSet/>
      <dgm:spPr/>
      <dgm:t>
        <a:bodyPr/>
        <a:lstStyle/>
        <a:p>
          <a:endParaRPr lang="en-US"/>
        </a:p>
      </dgm:t>
    </dgm:pt>
    <dgm:pt modelId="{AF77CAFE-2CF2-49E5-B420-EAC0DF9C0ACD}">
      <dgm:prSet/>
      <dgm:spPr/>
      <dgm:t>
        <a:bodyPr/>
        <a:lstStyle/>
        <a:p>
          <a:r>
            <a:rPr lang="en-GB"/>
            <a:t>• Influence of technology and organization</a:t>
          </a:r>
          <a:endParaRPr lang="en-US"/>
        </a:p>
      </dgm:t>
    </dgm:pt>
    <dgm:pt modelId="{7CFDAD97-DE59-4B7F-AB53-68DA305189E7}" type="parTrans" cxnId="{F10A6D17-1794-484E-860E-B95674D06E27}">
      <dgm:prSet/>
      <dgm:spPr/>
      <dgm:t>
        <a:bodyPr/>
        <a:lstStyle/>
        <a:p>
          <a:endParaRPr lang="en-US"/>
        </a:p>
      </dgm:t>
    </dgm:pt>
    <dgm:pt modelId="{7F7ED8B2-88A0-4A05-BBB2-CD3F57E43A77}" type="sibTrans" cxnId="{F10A6D17-1794-484E-860E-B95674D06E27}">
      <dgm:prSet/>
      <dgm:spPr/>
      <dgm:t>
        <a:bodyPr/>
        <a:lstStyle/>
        <a:p>
          <a:endParaRPr lang="en-US"/>
        </a:p>
      </dgm:t>
    </dgm:pt>
    <dgm:pt modelId="{08166340-FFF6-452A-9E27-AFEABE5F9D67}">
      <dgm:prSet/>
      <dgm:spPr/>
      <dgm:t>
        <a:bodyPr/>
        <a:lstStyle/>
        <a:p>
          <a:r>
            <a:rPr lang="en-GB"/>
            <a:t>• Supplier collaboration</a:t>
          </a:r>
          <a:endParaRPr lang="en-US"/>
        </a:p>
      </dgm:t>
    </dgm:pt>
    <dgm:pt modelId="{65C5ED98-1F2F-42E5-BA6F-2DD2F55E73E8}" type="parTrans" cxnId="{D303D027-0F21-4373-9111-19562F0D85B1}">
      <dgm:prSet/>
      <dgm:spPr/>
      <dgm:t>
        <a:bodyPr/>
        <a:lstStyle/>
        <a:p>
          <a:endParaRPr lang="en-US"/>
        </a:p>
      </dgm:t>
    </dgm:pt>
    <dgm:pt modelId="{9FE293D6-B52B-4AB9-889E-E72D7DF987EF}" type="sibTrans" cxnId="{D303D027-0F21-4373-9111-19562F0D85B1}">
      <dgm:prSet/>
      <dgm:spPr/>
      <dgm:t>
        <a:bodyPr/>
        <a:lstStyle/>
        <a:p>
          <a:endParaRPr lang="en-US"/>
        </a:p>
      </dgm:t>
    </dgm:pt>
    <dgm:pt modelId="{7CF1C73C-ECCF-424E-8BD9-BF693D66052A}">
      <dgm:prSet/>
      <dgm:spPr/>
      <dgm:t>
        <a:bodyPr/>
        <a:lstStyle/>
        <a:p>
          <a:r>
            <a:rPr lang="en-GB"/>
            <a:t>• User-led innovation</a:t>
          </a:r>
          <a:endParaRPr lang="en-US"/>
        </a:p>
      </dgm:t>
    </dgm:pt>
    <dgm:pt modelId="{5D35E9D8-AD4B-4C6F-B778-8CC685E985E3}" type="parTrans" cxnId="{191ADA06-7159-4144-99A9-13B679C99678}">
      <dgm:prSet/>
      <dgm:spPr/>
      <dgm:t>
        <a:bodyPr/>
        <a:lstStyle/>
        <a:p>
          <a:endParaRPr lang="en-US"/>
        </a:p>
      </dgm:t>
    </dgm:pt>
    <dgm:pt modelId="{EAEBA93B-1C55-462C-9B9A-5321F5171CE1}" type="sibTrans" cxnId="{191ADA06-7159-4144-99A9-13B679C99678}">
      <dgm:prSet/>
      <dgm:spPr/>
      <dgm:t>
        <a:bodyPr/>
        <a:lstStyle/>
        <a:p>
          <a:endParaRPr lang="en-US"/>
        </a:p>
      </dgm:t>
    </dgm:pt>
    <dgm:pt modelId="{17761828-C972-4275-BBFD-733A6D03A209}">
      <dgm:prSet/>
      <dgm:spPr/>
      <dgm:t>
        <a:bodyPr/>
        <a:lstStyle/>
        <a:p>
          <a:r>
            <a:rPr lang="en-GB"/>
            <a:t>• Extreme users</a:t>
          </a:r>
          <a:endParaRPr lang="en-US"/>
        </a:p>
      </dgm:t>
    </dgm:pt>
    <dgm:pt modelId="{FF48E595-D13D-422B-8E62-5CEED91244E7}" type="parTrans" cxnId="{6544A9BC-7561-48CE-B552-B9DA23771FBB}">
      <dgm:prSet/>
      <dgm:spPr/>
      <dgm:t>
        <a:bodyPr/>
        <a:lstStyle/>
        <a:p>
          <a:endParaRPr lang="en-US"/>
        </a:p>
      </dgm:t>
    </dgm:pt>
    <dgm:pt modelId="{9564AF2F-8720-44A7-BDBF-DACDBC336B0B}" type="sibTrans" cxnId="{6544A9BC-7561-48CE-B552-B9DA23771FBB}">
      <dgm:prSet/>
      <dgm:spPr/>
      <dgm:t>
        <a:bodyPr/>
        <a:lstStyle/>
        <a:p>
          <a:endParaRPr lang="en-US"/>
        </a:p>
      </dgm:t>
    </dgm:pt>
    <dgm:pt modelId="{1228D272-85AB-4A98-8AD0-C4BE5131600C}">
      <dgm:prSet/>
      <dgm:spPr/>
      <dgm:t>
        <a:bodyPr/>
        <a:lstStyle/>
        <a:p>
          <a:r>
            <a:rPr lang="en-GB"/>
            <a:t>• Benefits and limitations of open innovation</a:t>
          </a:r>
          <a:endParaRPr lang="en-US"/>
        </a:p>
      </dgm:t>
    </dgm:pt>
    <dgm:pt modelId="{C02EEF86-81FE-47FA-ADF5-5054DCCB4358}" type="parTrans" cxnId="{757B240A-A321-48C4-B860-33CD6D42CDEF}">
      <dgm:prSet/>
      <dgm:spPr/>
      <dgm:t>
        <a:bodyPr/>
        <a:lstStyle/>
        <a:p>
          <a:endParaRPr lang="en-US"/>
        </a:p>
      </dgm:t>
    </dgm:pt>
    <dgm:pt modelId="{D6A23F6B-5DA0-447D-A18D-B89B5F3E60BD}" type="sibTrans" cxnId="{757B240A-A321-48C4-B860-33CD6D42CDEF}">
      <dgm:prSet/>
      <dgm:spPr/>
      <dgm:t>
        <a:bodyPr/>
        <a:lstStyle/>
        <a:p>
          <a:endParaRPr lang="en-US"/>
        </a:p>
      </dgm:t>
    </dgm:pt>
    <dgm:pt modelId="{812B43A4-DE99-C74B-A9B8-3FB730029510}" type="pres">
      <dgm:prSet presAssocID="{72541E62-75A9-4624-8D0B-8EAEBAEEB06D}" presName="diagram" presStyleCnt="0">
        <dgm:presLayoutVars>
          <dgm:dir/>
          <dgm:resizeHandles val="exact"/>
        </dgm:presLayoutVars>
      </dgm:prSet>
      <dgm:spPr/>
    </dgm:pt>
    <dgm:pt modelId="{65185116-BEEA-4549-B83B-CB0C49EF91B9}" type="pres">
      <dgm:prSet presAssocID="{D02860C7-F84A-4F60-8A97-60E5154345E6}" presName="node" presStyleLbl="node1" presStyleIdx="0" presStyleCnt="8">
        <dgm:presLayoutVars>
          <dgm:bulletEnabled val="1"/>
        </dgm:presLayoutVars>
      </dgm:prSet>
      <dgm:spPr/>
    </dgm:pt>
    <dgm:pt modelId="{03BC87F7-FADA-2440-BD45-0BA95EC74CEF}" type="pres">
      <dgm:prSet presAssocID="{68E71558-997A-444C-B1C5-C193C4F65D8F}" presName="sibTrans" presStyleCnt="0"/>
      <dgm:spPr/>
    </dgm:pt>
    <dgm:pt modelId="{00CFFF8C-090E-5248-8D29-CAA3C4B390B9}" type="pres">
      <dgm:prSet presAssocID="{634A813D-161E-4E80-8E0D-34FB5D531CC6}" presName="node" presStyleLbl="node1" presStyleIdx="1" presStyleCnt="8">
        <dgm:presLayoutVars>
          <dgm:bulletEnabled val="1"/>
        </dgm:presLayoutVars>
      </dgm:prSet>
      <dgm:spPr/>
    </dgm:pt>
    <dgm:pt modelId="{2D6EAD55-2CCE-4A46-AC5C-9CB898AC2951}" type="pres">
      <dgm:prSet presAssocID="{BE713E88-DC19-48E6-B0A3-A55E199C67D7}" presName="sibTrans" presStyleCnt="0"/>
      <dgm:spPr/>
    </dgm:pt>
    <dgm:pt modelId="{382CBEE3-BDFD-3143-9F5A-1552A9E4D96D}" type="pres">
      <dgm:prSet presAssocID="{37793F5B-C8AF-466E-8FD5-88B1B503D287}" presName="node" presStyleLbl="node1" presStyleIdx="2" presStyleCnt="8">
        <dgm:presLayoutVars>
          <dgm:bulletEnabled val="1"/>
        </dgm:presLayoutVars>
      </dgm:prSet>
      <dgm:spPr/>
    </dgm:pt>
    <dgm:pt modelId="{11A79E5A-8B58-044E-A330-2B7E90BB773F}" type="pres">
      <dgm:prSet presAssocID="{FFAAE7EF-13DB-4BA2-B0CF-FCFD79DC0E97}" presName="sibTrans" presStyleCnt="0"/>
      <dgm:spPr/>
    </dgm:pt>
    <dgm:pt modelId="{50E62DAE-EC25-784A-85F7-57C5AB6341C2}" type="pres">
      <dgm:prSet presAssocID="{AF77CAFE-2CF2-49E5-B420-EAC0DF9C0ACD}" presName="node" presStyleLbl="node1" presStyleIdx="3" presStyleCnt="8">
        <dgm:presLayoutVars>
          <dgm:bulletEnabled val="1"/>
        </dgm:presLayoutVars>
      </dgm:prSet>
      <dgm:spPr/>
    </dgm:pt>
    <dgm:pt modelId="{34CB18B7-52BE-5049-9866-DD75AD1A3044}" type="pres">
      <dgm:prSet presAssocID="{7F7ED8B2-88A0-4A05-BBB2-CD3F57E43A77}" presName="sibTrans" presStyleCnt="0"/>
      <dgm:spPr/>
    </dgm:pt>
    <dgm:pt modelId="{555A4274-8643-6144-B4AF-6A16E46F180D}" type="pres">
      <dgm:prSet presAssocID="{08166340-FFF6-452A-9E27-AFEABE5F9D67}" presName="node" presStyleLbl="node1" presStyleIdx="4" presStyleCnt="8">
        <dgm:presLayoutVars>
          <dgm:bulletEnabled val="1"/>
        </dgm:presLayoutVars>
      </dgm:prSet>
      <dgm:spPr/>
    </dgm:pt>
    <dgm:pt modelId="{88DECE7C-1858-8E44-B454-A800F9425B06}" type="pres">
      <dgm:prSet presAssocID="{9FE293D6-B52B-4AB9-889E-E72D7DF987EF}" presName="sibTrans" presStyleCnt="0"/>
      <dgm:spPr/>
    </dgm:pt>
    <dgm:pt modelId="{760D7EED-146D-0743-A1AC-EFE2E18C36F9}" type="pres">
      <dgm:prSet presAssocID="{7CF1C73C-ECCF-424E-8BD9-BF693D66052A}" presName="node" presStyleLbl="node1" presStyleIdx="5" presStyleCnt="8">
        <dgm:presLayoutVars>
          <dgm:bulletEnabled val="1"/>
        </dgm:presLayoutVars>
      </dgm:prSet>
      <dgm:spPr/>
    </dgm:pt>
    <dgm:pt modelId="{3DD1D38E-432F-B849-92E2-579CEA33992F}" type="pres">
      <dgm:prSet presAssocID="{EAEBA93B-1C55-462C-9B9A-5321F5171CE1}" presName="sibTrans" presStyleCnt="0"/>
      <dgm:spPr/>
    </dgm:pt>
    <dgm:pt modelId="{2F35A374-D5CC-A148-8104-0EE0C2F4ED84}" type="pres">
      <dgm:prSet presAssocID="{17761828-C972-4275-BBFD-733A6D03A209}" presName="node" presStyleLbl="node1" presStyleIdx="6" presStyleCnt="8">
        <dgm:presLayoutVars>
          <dgm:bulletEnabled val="1"/>
        </dgm:presLayoutVars>
      </dgm:prSet>
      <dgm:spPr/>
    </dgm:pt>
    <dgm:pt modelId="{820A2526-9240-2342-80B6-4B33E1315E0D}" type="pres">
      <dgm:prSet presAssocID="{9564AF2F-8720-44A7-BDBF-DACDBC336B0B}" presName="sibTrans" presStyleCnt="0"/>
      <dgm:spPr/>
    </dgm:pt>
    <dgm:pt modelId="{58C1CB0A-A788-7849-9C1B-2DDAA797C296}" type="pres">
      <dgm:prSet presAssocID="{1228D272-85AB-4A98-8AD0-C4BE5131600C}" presName="node" presStyleLbl="node1" presStyleIdx="7" presStyleCnt="8">
        <dgm:presLayoutVars>
          <dgm:bulletEnabled val="1"/>
        </dgm:presLayoutVars>
      </dgm:prSet>
      <dgm:spPr/>
    </dgm:pt>
  </dgm:ptLst>
  <dgm:cxnLst>
    <dgm:cxn modelId="{191ADA06-7159-4144-99A9-13B679C99678}" srcId="{72541E62-75A9-4624-8D0B-8EAEBAEEB06D}" destId="{7CF1C73C-ECCF-424E-8BD9-BF693D66052A}" srcOrd="5" destOrd="0" parTransId="{5D35E9D8-AD4B-4C6F-B778-8CC685E985E3}" sibTransId="{EAEBA93B-1C55-462C-9B9A-5321F5171CE1}"/>
    <dgm:cxn modelId="{757B240A-A321-48C4-B860-33CD6D42CDEF}" srcId="{72541E62-75A9-4624-8D0B-8EAEBAEEB06D}" destId="{1228D272-85AB-4A98-8AD0-C4BE5131600C}" srcOrd="7" destOrd="0" parTransId="{C02EEF86-81FE-47FA-ADF5-5054DCCB4358}" sibTransId="{D6A23F6B-5DA0-447D-A18D-B89B5F3E60BD}"/>
    <dgm:cxn modelId="{8C22080D-A584-9A46-A534-CB765C32D7BC}" type="presOf" srcId="{17761828-C972-4275-BBFD-733A6D03A209}" destId="{2F35A374-D5CC-A148-8104-0EE0C2F4ED84}" srcOrd="0" destOrd="0" presId="urn:microsoft.com/office/officeart/2005/8/layout/default"/>
    <dgm:cxn modelId="{7CDBD50D-B6A8-C441-8244-D8CFDE60E4AB}" type="presOf" srcId="{AF77CAFE-2CF2-49E5-B420-EAC0DF9C0ACD}" destId="{50E62DAE-EC25-784A-85F7-57C5AB6341C2}" srcOrd="0" destOrd="0" presId="urn:microsoft.com/office/officeart/2005/8/layout/default"/>
    <dgm:cxn modelId="{F10A6D17-1794-484E-860E-B95674D06E27}" srcId="{72541E62-75A9-4624-8D0B-8EAEBAEEB06D}" destId="{AF77CAFE-2CF2-49E5-B420-EAC0DF9C0ACD}" srcOrd="3" destOrd="0" parTransId="{7CFDAD97-DE59-4B7F-AB53-68DA305189E7}" sibTransId="{7F7ED8B2-88A0-4A05-BBB2-CD3F57E43A77}"/>
    <dgm:cxn modelId="{D303D027-0F21-4373-9111-19562F0D85B1}" srcId="{72541E62-75A9-4624-8D0B-8EAEBAEEB06D}" destId="{08166340-FFF6-452A-9E27-AFEABE5F9D67}" srcOrd="4" destOrd="0" parTransId="{65C5ED98-1F2F-42E5-BA6F-2DD2F55E73E8}" sibTransId="{9FE293D6-B52B-4AB9-889E-E72D7DF987EF}"/>
    <dgm:cxn modelId="{0FEA162A-20E3-6841-A32A-03C35332C89A}" type="presOf" srcId="{72541E62-75A9-4624-8D0B-8EAEBAEEB06D}" destId="{812B43A4-DE99-C74B-A9B8-3FB730029510}" srcOrd="0" destOrd="0" presId="urn:microsoft.com/office/officeart/2005/8/layout/default"/>
    <dgm:cxn modelId="{910E873D-7BF8-446B-AE1E-A045DAC4B526}" srcId="{72541E62-75A9-4624-8D0B-8EAEBAEEB06D}" destId="{634A813D-161E-4E80-8E0D-34FB5D531CC6}" srcOrd="1" destOrd="0" parTransId="{A7BFCFA8-05EE-49F3-B574-32DA5C82B9A6}" sibTransId="{BE713E88-DC19-48E6-B0A3-A55E199C67D7}"/>
    <dgm:cxn modelId="{25D6D244-62B3-6B43-85D7-19051C01BAF9}" type="presOf" srcId="{D02860C7-F84A-4F60-8A97-60E5154345E6}" destId="{65185116-BEEA-4549-B83B-CB0C49EF91B9}" srcOrd="0" destOrd="0" presId="urn:microsoft.com/office/officeart/2005/8/layout/default"/>
    <dgm:cxn modelId="{18306B47-D785-3548-921A-AD4F90A87B7F}" type="presOf" srcId="{1228D272-85AB-4A98-8AD0-C4BE5131600C}" destId="{58C1CB0A-A788-7849-9C1B-2DDAA797C296}" srcOrd="0" destOrd="0" presId="urn:microsoft.com/office/officeart/2005/8/layout/default"/>
    <dgm:cxn modelId="{30CA986F-6C7E-EA4A-9A9E-4FF82B950225}" type="presOf" srcId="{634A813D-161E-4E80-8E0D-34FB5D531CC6}" destId="{00CFFF8C-090E-5248-8D29-CAA3C4B390B9}" srcOrd="0" destOrd="0" presId="urn:microsoft.com/office/officeart/2005/8/layout/default"/>
    <dgm:cxn modelId="{F1507C7F-03C4-3F4F-B3A5-8A574D915930}" type="presOf" srcId="{7CF1C73C-ECCF-424E-8BD9-BF693D66052A}" destId="{760D7EED-146D-0743-A1AC-EFE2E18C36F9}" srcOrd="0" destOrd="0" presId="urn:microsoft.com/office/officeart/2005/8/layout/default"/>
    <dgm:cxn modelId="{752E2592-59E9-4F45-9980-C1E5FB535B28}" srcId="{72541E62-75A9-4624-8D0B-8EAEBAEEB06D}" destId="{37793F5B-C8AF-466E-8FD5-88B1B503D287}" srcOrd="2" destOrd="0" parTransId="{B2F831D0-C3A7-4834-BBA1-4189B8694033}" sibTransId="{FFAAE7EF-13DB-4BA2-B0CF-FCFD79DC0E97}"/>
    <dgm:cxn modelId="{6544A9BC-7561-48CE-B552-B9DA23771FBB}" srcId="{72541E62-75A9-4624-8D0B-8EAEBAEEB06D}" destId="{17761828-C972-4275-BBFD-733A6D03A209}" srcOrd="6" destOrd="0" parTransId="{FF48E595-D13D-422B-8E62-5CEED91244E7}" sibTransId="{9564AF2F-8720-44A7-BDBF-DACDBC336B0B}"/>
    <dgm:cxn modelId="{C4EA73CD-294A-493F-86AD-B08348FEAD12}" srcId="{72541E62-75A9-4624-8D0B-8EAEBAEEB06D}" destId="{D02860C7-F84A-4F60-8A97-60E5154345E6}" srcOrd="0" destOrd="0" parTransId="{8405B9BD-7B70-4D4F-B886-E210FF45EEFF}" sibTransId="{68E71558-997A-444C-B1C5-C193C4F65D8F}"/>
    <dgm:cxn modelId="{57CC47E2-20CE-D546-AB04-8D3FAB4BAAAC}" type="presOf" srcId="{37793F5B-C8AF-466E-8FD5-88B1B503D287}" destId="{382CBEE3-BDFD-3143-9F5A-1552A9E4D96D}" srcOrd="0" destOrd="0" presId="urn:microsoft.com/office/officeart/2005/8/layout/default"/>
    <dgm:cxn modelId="{93F31AE6-4679-BA4D-951E-79C9DFDBDA20}" type="presOf" srcId="{08166340-FFF6-452A-9E27-AFEABE5F9D67}" destId="{555A4274-8643-6144-B4AF-6A16E46F180D}" srcOrd="0" destOrd="0" presId="urn:microsoft.com/office/officeart/2005/8/layout/default"/>
    <dgm:cxn modelId="{EC759FCE-EF5A-2B40-8975-880B5187753D}" type="presParOf" srcId="{812B43A4-DE99-C74B-A9B8-3FB730029510}" destId="{65185116-BEEA-4549-B83B-CB0C49EF91B9}" srcOrd="0" destOrd="0" presId="urn:microsoft.com/office/officeart/2005/8/layout/default"/>
    <dgm:cxn modelId="{7A193A79-0752-5D4C-AD89-4EAD3C71AC18}" type="presParOf" srcId="{812B43A4-DE99-C74B-A9B8-3FB730029510}" destId="{03BC87F7-FADA-2440-BD45-0BA95EC74CEF}" srcOrd="1" destOrd="0" presId="urn:microsoft.com/office/officeart/2005/8/layout/default"/>
    <dgm:cxn modelId="{C02BDFF4-D505-BA49-9F04-909DE29DC22D}" type="presParOf" srcId="{812B43A4-DE99-C74B-A9B8-3FB730029510}" destId="{00CFFF8C-090E-5248-8D29-CAA3C4B390B9}" srcOrd="2" destOrd="0" presId="urn:microsoft.com/office/officeart/2005/8/layout/default"/>
    <dgm:cxn modelId="{0A5F946F-2F8A-C54C-9377-BB5F3A84A87C}" type="presParOf" srcId="{812B43A4-DE99-C74B-A9B8-3FB730029510}" destId="{2D6EAD55-2CCE-4A46-AC5C-9CB898AC2951}" srcOrd="3" destOrd="0" presId="urn:microsoft.com/office/officeart/2005/8/layout/default"/>
    <dgm:cxn modelId="{7DEEEA16-6944-7641-BA21-D6D14723C679}" type="presParOf" srcId="{812B43A4-DE99-C74B-A9B8-3FB730029510}" destId="{382CBEE3-BDFD-3143-9F5A-1552A9E4D96D}" srcOrd="4" destOrd="0" presId="urn:microsoft.com/office/officeart/2005/8/layout/default"/>
    <dgm:cxn modelId="{F2C889B7-5D89-C448-ABDA-4AA95692EFD0}" type="presParOf" srcId="{812B43A4-DE99-C74B-A9B8-3FB730029510}" destId="{11A79E5A-8B58-044E-A330-2B7E90BB773F}" srcOrd="5" destOrd="0" presId="urn:microsoft.com/office/officeart/2005/8/layout/default"/>
    <dgm:cxn modelId="{3D19ACBD-28D9-C649-8C8C-7B5AB3FBD3D5}" type="presParOf" srcId="{812B43A4-DE99-C74B-A9B8-3FB730029510}" destId="{50E62DAE-EC25-784A-85F7-57C5AB6341C2}" srcOrd="6" destOrd="0" presId="urn:microsoft.com/office/officeart/2005/8/layout/default"/>
    <dgm:cxn modelId="{8A502250-2CE6-DB48-A146-5192BFFDD91F}" type="presParOf" srcId="{812B43A4-DE99-C74B-A9B8-3FB730029510}" destId="{34CB18B7-52BE-5049-9866-DD75AD1A3044}" srcOrd="7" destOrd="0" presId="urn:microsoft.com/office/officeart/2005/8/layout/default"/>
    <dgm:cxn modelId="{F7002B51-EC07-204B-AAB5-ED59265388D6}" type="presParOf" srcId="{812B43A4-DE99-C74B-A9B8-3FB730029510}" destId="{555A4274-8643-6144-B4AF-6A16E46F180D}" srcOrd="8" destOrd="0" presId="urn:microsoft.com/office/officeart/2005/8/layout/default"/>
    <dgm:cxn modelId="{34241B1B-031F-C045-A269-DE478BA968D3}" type="presParOf" srcId="{812B43A4-DE99-C74B-A9B8-3FB730029510}" destId="{88DECE7C-1858-8E44-B454-A800F9425B06}" srcOrd="9" destOrd="0" presId="urn:microsoft.com/office/officeart/2005/8/layout/default"/>
    <dgm:cxn modelId="{58BF4F8B-4AF9-5748-81CF-85F1587EEFDF}" type="presParOf" srcId="{812B43A4-DE99-C74B-A9B8-3FB730029510}" destId="{760D7EED-146D-0743-A1AC-EFE2E18C36F9}" srcOrd="10" destOrd="0" presId="urn:microsoft.com/office/officeart/2005/8/layout/default"/>
    <dgm:cxn modelId="{12720A54-21B9-A14A-BA37-BC293C832EC8}" type="presParOf" srcId="{812B43A4-DE99-C74B-A9B8-3FB730029510}" destId="{3DD1D38E-432F-B849-92E2-579CEA33992F}" srcOrd="11" destOrd="0" presId="urn:microsoft.com/office/officeart/2005/8/layout/default"/>
    <dgm:cxn modelId="{250C8D26-3AAD-E94C-BD04-05CF88BA9E35}" type="presParOf" srcId="{812B43A4-DE99-C74B-A9B8-3FB730029510}" destId="{2F35A374-D5CC-A148-8104-0EE0C2F4ED84}" srcOrd="12" destOrd="0" presId="urn:microsoft.com/office/officeart/2005/8/layout/default"/>
    <dgm:cxn modelId="{9FA5FE1B-B9E1-F94F-9234-88FA0637EBBA}" type="presParOf" srcId="{812B43A4-DE99-C74B-A9B8-3FB730029510}" destId="{820A2526-9240-2342-80B6-4B33E1315E0D}" srcOrd="13" destOrd="0" presId="urn:microsoft.com/office/officeart/2005/8/layout/default"/>
    <dgm:cxn modelId="{92E72140-6639-AC42-8995-33BE60A1C31C}" type="presParOf" srcId="{812B43A4-DE99-C74B-A9B8-3FB730029510}" destId="{58C1CB0A-A788-7849-9C1B-2DDAA797C296}"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85116-BEEA-4549-B83B-CB0C49EF91B9}">
      <dsp:nvSpPr>
        <dsp:cNvPr id="0" name=""/>
        <dsp:cNvSpPr/>
      </dsp:nvSpPr>
      <dsp:spPr>
        <a:xfrm>
          <a:off x="802088" y="3344"/>
          <a:ext cx="2172324" cy="13033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Joint ventures and alliances</a:t>
          </a:r>
          <a:endParaRPr lang="en-US" sz="2100" kern="1200"/>
        </a:p>
      </dsp:txBody>
      <dsp:txXfrm>
        <a:off x="802088" y="3344"/>
        <a:ext cx="2172324" cy="1303394"/>
      </dsp:txXfrm>
    </dsp:sp>
    <dsp:sp modelId="{00CFFF8C-090E-5248-8D29-CAA3C4B390B9}">
      <dsp:nvSpPr>
        <dsp:cNvPr id="0" name=""/>
        <dsp:cNvSpPr/>
      </dsp:nvSpPr>
      <dsp:spPr>
        <a:xfrm>
          <a:off x="3191645" y="3344"/>
          <a:ext cx="2172324" cy="1303394"/>
        </a:xfrm>
        <a:prstGeom prst="rect">
          <a:avLst/>
        </a:prstGeom>
        <a:solidFill>
          <a:schemeClr val="accent2">
            <a:hueOff val="-423469"/>
            <a:satOff val="2029"/>
            <a:lumOff val="18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Role of supplier innovation</a:t>
          </a:r>
          <a:endParaRPr lang="en-US" sz="2100" kern="1200"/>
        </a:p>
      </dsp:txBody>
      <dsp:txXfrm>
        <a:off x="3191645" y="3344"/>
        <a:ext cx="2172324" cy="1303394"/>
      </dsp:txXfrm>
    </dsp:sp>
    <dsp:sp modelId="{382CBEE3-BDFD-3143-9F5A-1552A9E4D96D}">
      <dsp:nvSpPr>
        <dsp:cNvPr id="0" name=""/>
        <dsp:cNvSpPr/>
      </dsp:nvSpPr>
      <dsp:spPr>
        <a:xfrm>
          <a:off x="5581201" y="3344"/>
          <a:ext cx="2172324" cy="1303394"/>
        </a:xfrm>
        <a:prstGeom prst="rect">
          <a:avLst/>
        </a:prstGeom>
        <a:solidFill>
          <a:schemeClr val="accent2">
            <a:hueOff val="-846939"/>
            <a:satOff val="4057"/>
            <a:lumOff val="37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Forms and patterns of collaboration</a:t>
          </a:r>
          <a:endParaRPr lang="en-US" sz="2100" kern="1200"/>
        </a:p>
      </dsp:txBody>
      <dsp:txXfrm>
        <a:off x="5581201" y="3344"/>
        <a:ext cx="2172324" cy="1303394"/>
      </dsp:txXfrm>
    </dsp:sp>
    <dsp:sp modelId="{50E62DAE-EC25-784A-85F7-57C5AB6341C2}">
      <dsp:nvSpPr>
        <dsp:cNvPr id="0" name=""/>
        <dsp:cNvSpPr/>
      </dsp:nvSpPr>
      <dsp:spPr>
        <a:xfrm>
          <a:off x="802088" y="1523971"/>
          <a:ext cx="2172324" cy="1303394"/>
        </a:xfrm>
        <a:prstGeom prst="rect">
          <a:avLst/>
        </a:prstGeom>
        <a:solidFill>
          <a:schemeClr val="accent2">
            <a:hueOff val="-1270408"/>
            <a:satOff val="6086"/>
            <a:lumOff val="56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Influence of technology and organization</a:t>
          </a:r>
          <a:endParaRPr lang="en-US" sz="2100" kern="1200"/>
        </a:p>
      </dsp:txBody>
      <dsp:txXfrm>
        <a:off x="802088" y="1523971"/>
        <a:ext cx="2172324" cy="1303394"/>
      </dsp:txXfrm>
    </dsp:sp>
    <dsp:sp modelId="{555A4274-8643-6144-B4AF-6A16E46F180D}">
      <dsp:nvSpPr>
        <dsp:cNvPr id="0" name=""/>
        <dsp:cNvSpPr/>
      </dsp:nvSpPr>
      <dsp:spPr>
        <a:xfrm>
          <a:off x="3191645" y="1523971"/>
          <a:ext cx="2172324" cy="1303394"/>
        </a:xfrm>
        <a:prstGeom prst="rect">
          <a:avLst/>
        </a:prstGeom>
        <a:solidFill>
          <a:schemeClr val="accent2">
            <a:hueOff val="-1693878"/>
            <a:satOff val="8114"/>
            <a:lumOff val="750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Supplier collaboration</a:t>
          </a:r>
          <a:endParaRPr lang="en-US" sz="2100" kern="1200"/>
        </a:p>
      </dsp:txBody>
      <dsp:txXfrm>
        <a:off x="3191645" y="1523971"/>
        <a:ext cx="2172324" cy="1303394"/>
      </dsp:txXfrm>
    </dsp:sp>
    <dsp:sp modelId="{760D7EED-146D-0743-A1AC-EFE2E18C36F9}">
      <dsp:nvSpPr>
        <dsp:cNvPr id="0" name=""/>
        <dsp:cNvSpPr/>
      </dsp:nvSpPr>
      <dsp:spPr>
        <a:xfrm>
          <a:off x="5581201" y="1523971"/>
          <a:ext cx="2172324" cy="1303394"/>
        </a:xfrm>
        <a:prstGeom prst="rect">
          <a:avLst/>
        </a:prstGeom>
        <a:solidFill>
          <a:schemeClr val="accent2">
            <a:hueOff val="-2117347"/>
            <a:satOff val="10143"/>
            <a:lumOff val="93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User-led innovation</a:t>
          </a:r>
          <a:endParaRPr lang="en-US" sz="2100" kern="1200"/>
        </a:p>
      </dsp:txBody>
      <dsp:txXfrm>
        <a:off x="5581201" y="1523971"/>
        <a:ext cx="2172324" cy="1303394"/>
      </dsp:txXfrm>
    </dsp:sp>
    <dsp:sp modelId="{2F35A374-D5CC-A148-8104-0EE0C2F4ED84}">
      <dsp:nvSpPr>
        <dsp:cNvPr id="0" name=""/>
        <dsp:cNvSpPr/>
      </dsp:nvSpPr>
      <dsp:spPr>
        <a:xfrm>
          <a:off x="1996867" y="3044598"/>
          <a:ext cx="2172324" cy="1303394"/>
        </a:xfrm>
        <a:prstGeom prst="rect">
          <a:avLst/>
        </a:prstGeom>
        <a:solidFill>
          <a:schemeClr val="accent2">
            <a:hueOff val="-2540817"/>
            <a:satOff val="12171"/>
            <a:lumOff val="1126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Extreme users</a:t>
          </a:r>
          <a:endParaRPr lang="en-US" sz="2100" kern="1200"/>
        </a:p>
      </dsp:txBody>
      <dsp:txXfrm>
        <a:off x="1996867" y="3044598"/>
        <a:ext cx="2172324" cy="1303394"/>
      </dsp:txXfrm>
    </dsp:sp>
    <dsp:sp modelId="{58C1CB0A-A788-7849-9C1B-2DDAA797C296}">
      <dsp:nvSpPr>
        <dsp:cNvPr id="0" name=""/>
        <dsp:cNvSpPr/>
      </dsp:nvSpPr>
      <dsp:spPr>
        <a:xfrm>
          <a:off x="4386423" y="3044598"/>
          <a:ext cx="2172324" cy="1303394"/>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 Benefits and limitations of open innovation</a:t>
          </a:r>
          <a:endParaRPr lang="en-US" sz="2100" kern="1200"/>
        </a:p>
      </dsp:txBody>
      <dsp:txXfrm>
        <a:off x="4386423" y="3044598"/>
        <a:ext cx="2172324" cy="13033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CDB6A-1907-4D2A-A1A2-F6AB01322753}" type="datetimeFigureOut">
              <a:rPr lang="en-IN" smtClean="0"/>
              <a:t>04-03-2024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9370F-3C7B-4797-A902-BC79E63CE358}" type="slidenum">
              <a:rPr lang="en-IN" smtClean="0"/>
              <a:t>‹#›</a:t>
            </a:fld>
            <a:endParaRPr lang="en-IN"/>
          </a:p>
        </p:txBody>
      </p:sp>
    </p:spTree>
    <p:extLst>
      <p:ext uri="{BB962C8B-B14F-4D97-AF65-F5344CB8AC3E}">
        <p14:creationId xmlns:p14="http://schemas.microsoft.com/office/powerpoint/2010/main" val="350378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4891F4F-30E5-31F3-74BB-FC243664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16F0607-6D03-442B-BAF0-0AB9D95CE487}" type="slidenum">
              <a:rPr lang="en-US" altLang="en-US" smtClean="0"/>
              <a:pPr/>
              <a:t>64</a:t>
            </a:fld>
            <a:endParaRPr lang="en-US" altLang="en-US"/>
          </a:p>
        </p:txBody>
      </p:sp>
      <p:sp>
        <p:nvSpPr>
          <p:cNvPr id="73731" name="Rectangle 2">
            <a:extLst>
              <a:ext uri="{FF2B5EF4-FFF2-40B4-BE49-F238E27FC236}">
                <a16:creationId xmlns:a16="http://schemas.microsoft.com/office/drawing/2014/main" id="{9B425202-BA72-061B-E3AC-034D11DE41FC}"/>
              </a:ext>
            </a:extLst>
          </p:cNvPr>
          <p:cNvSpPr>
            <a:spLocks noGrp="1" noRot="1" noChangeAspect="1" noChangeArrowheads="1" noTextEdit="1"/>
          </p:cNvSpPr>
          <p:nvPr>
            <p:ph type="sldImg"/>
          </p:nvPr>
        </p:nvSpPr>
        <p:spPr>
          <a:ln cap="flat"/>
        </p:spPr>
      </p:sp>
      <p:sp>
        <p:nvSpPr>
          <p:cNvPr id="73732" name="Rectangle 3">
            <a:extLst>
              <a:ext uri="{FF2B5EF4-FFF2-40B4-BE49-F238E27FC236}">
                <a16:creationId xmlns:a16="http://schemas.microsoft.com/office/drawing/2014/main" id="{4DCD7B14-8770-934F-082B-3310129291D6}"/>
              </a:ext>
            </a:extLst>
          </p:cNvPr>
          <p:cNvSpPr>
            <a:spLocks noGrp="1" noChangeArrowheads="1"/>
          </p:cNvSpPr>
          <p:nvPr>
            <p:ph type="body" idx="1"/>
          </p:nvPr>
        </p:nvSpPr>
        <p:spPr>
          <a:xfrm>
            <a:off x="915988" y="4344988"/>
            <a:ext cx="5026025" cy="4111625"/>
          </a:xfrm>
          <a:solidFill>
            <a:srgbClr val="FFFFFF"/>
          </a:solidFill>
          <a:ln w="12700" cap="flat">
            <a:solidFill>
              <a:srgbClr val="000000"/>
            </a:solidFill>
          </a:ln>
        </p:spPr>
        <p:txBody>
          <a:bodyPr/>
          <a:lstStyle/>
          <a:p>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3143564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360102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2435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265647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06770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4204353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1951957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178329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360E2CE-84B5-4581-9D74-0C2D02584E98}"/>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5614"/>
            <a:ext cx="2441644" cy="495620"/>
          </a:xfrm>
          <a:prstGeom prst="rect">
            <a:avLst/>
          </a:prstGeom>
          <a:noFill/>
          <a:ln>
            <a:noFill/>
          </a:ln>
        </p:spPr>
      </p:pic>
    </p:spTree>
    <p:extLst>
      <p:ext uri="{BB962C8B-B14F-4D97-AF65-F5344CB8AC3E}">
        <p14:creationId xmlns:p14="http://schemas.microsoft.com/office/powerpoint/2010/main" val="275200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FD8E15-8D01-4388-820E-3C4FA8C47EA0}"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182799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FD8E15-8D01-4388-820E-3C4FA8C47EA0}"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1086071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FD8E15-8D01-4388-820E-3C4FA8C47EA0}" type="datetimeFigureOut">
              <a:rPr lang="en-IN" smtClean="0"/>
              <a:t>04-03-2024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319435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FD8E15-8D01-4388-820E-3C4FA8C47EA0}" type="datetimeFigureOut">
              <a:rPr lang="en-IN" smtClean="0"/>
              <a:t>04-03-2024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2871651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FD8E15-8D01-4388-820E-3C4FA8C47EA0}" type="datetimeFigureOut">
              <a:rPr lang="en-IN" smtClean="0"/>
              <a:t>04-03-2024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1299486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FD8E15-8D01-4388-820E-3C4FA8C47EA0}"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683640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FD8E15-8D01-4388-820E-3C4FA8C47EA0}"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E0FE94-76DB-41A4-9F8D-F2E66644FFD1}" type="slidenum">
              <a:rPr lang="en-IN" smtClean="0"/>
              <a:t>‹#›</a:t>
            </a:fld>
            <a:endParaRPr lang="en-IN"/>
          </a:p>
        </p:txBody>
      </p:sp>
    </p:spTree>
    <p:extLst>
      <p:ext uri="{BB962C8B-B14F-4D97-AF65-F5344CB8AC3E}">
        <p14:creationId xmlns:p14="http://schemas.microsoft.com/office/powerpoint/2010/main" val="315990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FD8E15-8D01-4388-820E-3C4FA8C47EA0}" type="datetimeFigureOut">
              <a:rPr lang="en-IN" smtClean="0"/>
              <a:t>04-03-2024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E0FE94-76DB-41A4-9F8D-F2E66644FFD1}" type="slidenum">
              <a:rPr lang="en-IN" smtClean="0"/>
              <a:t>‹#›</a:t>
            </a:fld>
            <a:endParaRPr lang="en-IN"/>
          </a:p>
        </p:txBody>
      </p:sp>
    </p:spTree>
    <p:extLst>
      <p:ext uri="{BB962C8B-B14F-4D97-AF65-F5344CB8AC3E}">
        <p14:creationId xmlns:p14="http://schemas.microsoft.com/office/powerpoint/2010/main" val="3762425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15DC-D82A-4906-8189-DAA3CA772B35}"/>
              </a:ext>
            </a:extLst>
          </p:cNvPr>
          <p:cNvSpPr>
            <a:spLocks noGrp="1"/>
          </p:cNvSpPr>
          <p:nvPr>
            <p:ph type="title"/>
          </p:nvPr>
        </p:nvSpPr>
        <p:spPr>
          <a:xfrm>
            <a:off x="754225" y="169182"/>
            <a:ext cx="10515600" cy="698565"/>
          </a:xfrm>
        </p:spPr>
        <p:txBody>
          <a:bodyPr>
            <a:normAutofit/>
          </a:bodyPr>
          <a:lstStyle/>
          <a:p>
            <a:pPr algn="ctr"/>
            <a:r>
              <a:rPr lang="en-IN" b="1" dirty="0"/>
              <a:t>UNIT - II </a:t>
            </a:r>
          </a:p>
        </p:txBody>
      </p:sp>
      <p:sp>
        <p:nvSpPr>
          <p:cNvPr id="3" name="Content Placeholder 2">
            <a:extLst>
              <a:ext uri="{FF2B5EF4-FFF2-40B4-BE49-F238E27FC236}">
                <a16:creationId xmlns:a16="http://schemas.microsoft.com/office/drawing/2014/main" id="{8782A846-DF5E-4B39-80EB-11EDD1CB67D6}"/>
              </a:ext>
            </a:extLst>
          </p:cNvPr>
          <p:cNvSpPr>
            <a:spLocks noGrp="1"/>
          </p:cNvSpPr>
          <p:nvPr>
            <p:ph idx="1"/>
          </p:nvPr>
        </p:nvSpPr>
        <p:spPr>
          <a:xfrm>
            <a:off x="373224" y="714407"/>
            <a:ext cx="10980576" cy="5974411"/>
          </a:xfrm>
        </p:spPr>
        <p:txBody>
          <a:bodyPr>
            <a:normAutofit/>
          </a:bodyPr>
          <a:lstStyle/>
          <a:p>
            <a:r>
              <a:rPr lang="en-US" sz="2800" dirty="0"/>
              <a:t>Building an Innovative Organization: Creativity in organizations </a:t>
            </a:r>
          </a:p>
          <a:p>
            <a:r>
              <a:rPr lang="en-US" sz="2800" dirty="0"/>
              <a:t>– Building organizational environment – Need Analysis: Questionnaires, Online tools, SWOT analysis; </a:t>
            </a:r>
          </a:p>
          <a:p>
            <a:r>
              <a:rPr lang="en-US" sz="2800" dirty="0"/>
              <a:t>Technology watch; Focus group; Desk Research – Innovation Management Process – stages of innovation</a:t>
            </a:r>
          </a:p>
          <a:p>
            <a:r>
              <a:rPr lang="en-US" sz="2800" dirty="0"/>
              <a:t>- planning and financing Innovation projects – Innovation and organization: Creating new products and services, </a:t>
            </a:r>
          </a:p>
          <a:p>
            <a:r>
              <a:rPr lang="en-US" sz="2800" dirty="0"/>
              <a:t>Exploiting open innovation and collaboration, </a:t>
            </a:r>
          </a:p>
          <a:p>
            <a:r>
              <a:rPr lang="en-US" sz="2800" dirty="0"/>
              <a:t>Use of innovation for starting a new venture; </a:t>
            </a:r>
          </a:p>
          <a:p>
            <a:r>
              <a:rPr lang="en-US" sz="2800" dirty="0"/>
              <a:t>Class Discussion- Innovation: Co-operating across networks vs. ‘go-it-alone’ approach</a:t>
            </a:r>
            <a:endParaRPr lang="en-IN" sz="2800" dirty="0"/>
          </a:p>
        </p:txBody>
      </p:sp>
    </p:spTree>
    <p:extLst>
      <p:ext uri="{BB962C8B-B14F-4D97-AF65-F5344CB8AC3E}">
        <p14:creationId xmlns:p14="http://schemas.microsoft.com/office/powerpoint/2010/main" val="4156647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5233-5CAC-71D0-935E-9A05457464F0}"/>
              </a:ext>
            </a:extLst>
          </p:cNvPr>
          <p:cNvSpPr>
            <a:spLocks noGrp="1"/>
          </p:cNvSpPr>
          <p:nvPr>
            <p:ph type="title"/>
          </p:nvPr>
        </p:nvSpPr>
        <p:spPr>
          <a:xfrm>
            <a:off x="832609" y="0"/>
            <a:ext cx="8596668" cy="494581"/>
          </a:xfrm>
        </p:spPr>
        <p:txBody>
          <a:bodyPr>
            <a:normAutofit fontScale="90000"/>
          </a:bodyPr>
          <a:lstStyle/>
          <a:p>
            <a:pPr algn="ctr"/>
            <a:r>
              <a:rPr lang="en-IN" dirty="0"/>
              <a:t>ANALYSIS OF IDEAS</a:t>
            </a:r>
          </a:p>
        </p:txBody>
      </p:sp>
      <p:sp>
        <p:nvSpPr>
          <p:cNvPr id="3" name="Content Placeholder 2">
            <a:extLst>
              <a:ext uri="{FF2B5EF4-FFF2-40B4-BE49-F238E27FC236}">
                <a16:creationId xmlns:a16="http://schemas.microsoft.com/office/drawing/2014/main" id="{2218AF6F-A317-41B2-F5C1-CF81D562E1DA}"/>
              </a:ext>
            </a:extLst>
          </p:cNvPr>
          <p:cNvSpPr>
            <a:spLocks noGrp="1"/>
          </p:cNvSpPr>
          <p:nvPr>
            <p:ph idx="1"/>
          </p:nvPr>
        </p:nvSpPr>
        <p:spPr>
          <a:xfrm>
            <a:off x="327803" y="638355"/>
            <a:ext cx="10248181" cy="6219645"/>
          </a:xfrm>
        </p:spPr>
        <p:txBody>
          <a:bodyPr>
            <a:normAutofit/>
          </a:bodyPr>
          <a:lstStyle/>
          <a:p>
            <a:pPr marL="12700" marR="313690" indent="606425">
              <a:lnSpc>
                <a:spcPct val="101699"/>
              </a:lnSpc>
              <a:spcBef>
                <a:spcPts val="75"/>
              </a:spcBef>
            </a:pPr>
            <a:r>
              <a:rPr lang="en-US" sz="1800" spc="-5" dirty="0">
                <a:latin typeface="Calibri"/>
                <a:cs typeface="Calibri"/>
              </a:rPr>
              <a:t>The analysis </a:t>
            </a:r>
            <a:r>
              <a:rPr lang="en-US" sz="1800" spc="-10" dirty="0">
                <a:latin typeface="Calibri"/>
                <a:cs typeface="Calibri"/>
              </a:rPr>
              <a:t>of </a:t>
            </a:r>
            <a:r>
              <a:rPr lang="en-US" sz="1800" dirty="0">
                <a:latin typeface="Calibri"/>
                <a:cs typeface="Calibri"/>
              </a:rPr>
              <a:t>the </a:t>
            </a:r>
            <a:r>
              <a:rPr lang="en-US" sz="1800" spc="-5" dirty="0">
                <a:latin typeface="Calibri"/>
                <a:cs typeface="Calibri"/>
              </a:rPr>
              <a:t>ideas can </a:t>
            </a:r>
            <a:r>
              <a:rPr lang="en-US" sz="1800" dirty="0">
                <a:latin typeface="Calibri"/>
                <a:cs typeface="Calibri"/>
              </a:rPr>
              <a:t>be </a:t>
            </a:r>
            <a:r>
              <a:rPr lang="en-US" sz="1800" spc="-5" dirty="0">
                <a:latin typeface="Calibri"/>
                <a:cs typeface="Calibri"/>
              </a:rPr>
              <a:t>done individually or in a group.</a:t>
            </a:r>
          </a:p>
          <a:p>
            <a:pPr marL="12700" marR="313690" indent="606425">
              <a:lnSpc>
                <a:spcPct val="101699"/>
              </a:lnSpc>
              <a:spcBef>
                <a:spcPts val="75"/>
              </a:spcBef>
            </a:pPr>
            <a:r>
              <a:rPr lang="en-US" sz="1800" spc="-5" dirty="0">
                <a:latin typeface="Calibri"/>
                <a:cs typeface="Calibri"/>
              </a:rPr>
              <a:t> Sometimes, the  group can </a:t>
            </a:r>
            <a:r>
              <a:rPr lang="en-US" sz="1800" dirty="0">
                <a:latin typeface="Calibri"/>
                <a:cs typeface="Calibri"/>
              </a:rPr>
              <a:t>be </a:t>
            </a:r>
            <a:r>
              <a:rPr lang="en-US" sz="1800" spc="-5" dirty="0">
                <a:latin typeface="Calibri"/>
                <a:cs typeface="Calibri"/>
              </a:rPr>
              <a:t>the same group who </a:t>
            </a:r>
            <a:r>
              <a:rPr lang="en-US" sz="1800" dirty="0">
                <a:latin typeface="Calibri"/>
                <a:cs typeface="Calibri"/>
              </a:rPr>
              <a:t>did </a:t>
            </a:r>
            <a:r>
              <a:rPr lang="en-US" sz="1800" spc="-5" dirty="0">
                <a:latin typeface="Calibri"/>
                <a:cs typeface="Calibri"/>
              </a:rPr>
              <a:t>the brainstorming or even </a:t>
            </a:r>
            <a:r>
              <a:rPr lang="en-US" sz="1800" dirty="0">
                <a:latin typeface="Calibri"/>
                <a:cs typeface="Calibri"/>
              </a:rPr>
              <a:t>better,</a:t>
            </a:r>
          </a:p>
          <a:p>
            <a:pPr marL="12700" marR="313690" indent="606425">
              <a:lnSpc>
                <a:spcPct val="101699"/>
              </a:lnSpc>
              <a:spcBef>
                <a:spcPts val="75"/>
              </a:spcBef>
            </a:pPr>
            <a:r>
              <a:rPr lang="en-US" sz="1800" dirty="0">
                <a:latin typeface="Calibri"/>
                <a:cs typeface="Calibri"/>
              </a:rPr>
              <a:t> </a:t>
            </a:r>
            <a:r>
              <a:rPr lang="en-US" sz="1800" spc="-5" dirty="0">
                <a:latin typeface="Calibri"/>
                <a:cs typeface="Calibri"/>
              </a:rPr>
              <a:t>it can </a:t>
            </a:r>
            <a:r>
              <a:rPr lang="en-US" sz="1800" dirty="0">
                <a:latin typeface="Calibri"/>
                <a:cs typeface="Calibri"/>
              </a:rPr>
              <a:t>be </a:t>
            </a:r>
            <a:r>
              <a:rPr lang="en-US" sz="1800" spc="-5" dirty="0">
                <a:latin typeface="Calibri"/>
                <a:cs typeface="Calibri"/>
              </a:rPr>
              <a:t>the  dedicated group </a:t>
            </a:r>
            <a:r>
              <a:rPr lang="en-US" sz="1800" spc="-10" dirty="0">
                <a:latin typeface="Calibri"/>
                <a:cs typeface="Calibri"/>
              </a:rPr>
              <a:t>of </a:t>
            </a:r>
            <a:r>
              <a:rPr lang="en-US" sz="1800" spc="-5" dirty="0">
                <a:latin typeface="Calibri"/>
                <a:cs typeface="Calibri"/>
              </a:rPr>
              <a:t>colleagues who will eventually </a:t>
            </a:r>
            <a:r>
              <a:rPr lang="en-US" sz="1800" dirty="0">
                <a:latin typeface="Calibri"/>
                <a:cs typeface="Calibri"/>
              </a:rPr>
              <a:t>be </a:t>
            </a:r>
            <a:r>
              <a:rPr lang="en-US" sz="1800" spc="-5" dirty="0">
                <a:latin typeface="Calibri"/>
                <a:cs typeface="Calibri"/>
              </a:rPr>
              <a:t>implementing </a:t>
            </a:r>
            <a:r>
              <a:rPr lang="en-US" sz="1800" dirty="0">
                <a:latin typeface="Calibri"/>
                <a:cs typeface="Calibri"/>
              </a:rPr>
              <a:t>the </a:t>
            </a:r>
            <a:r>
              <a:rPr lang="en-US" sz="1800" spc="-5" dirty="0">
                <a:latin typeface="Calibri"/>
                <a:cs typeface="Calibri"/>
              </a:rPr>
              <a:t>chosen</a:t>
            </a:r>
            <a:r>
              <a:rPr lang="en-US" sz="1800" spc="95" dirty="0">
                <a:latin typeface="Calibri"/>
                <a:cs typeface="Calibri"/>
              </a:rPr>
              <a:t> </a:t>
            </a:r>
            <a:r>
              <a:rPr lang="en-US" sz="1800" spc="-5" dirty="0">
                <a:latin typeface="Calibri"/>
                <a:cs typeface="Calibri"/>
              </a:rPr>
              <a:t>ideas.</a:t>
            </a:r>
            <a:endParaRPr lang="en-US" sz="1800" dirty="0">
              <a:latin typeface="Calibri"/>
              <a:cs typeface="Calibri"/>
            </a:endParaRPr>
          </a:p>
          <a:p>
            <a:pPr marL="12700" marR="191770">
              <a:lnSpc>
                <a:spcPct val="101699"/>
              </a:lnSpc>
            </a:pPr>
            <a:r>
              <a:rPr lang="en-US" sz="1800" spc="-5" dirty="0">
                <a:latin typeface="Calibri"/>
                <a:cs typeface="Calibri"/>
              </a:rPr>
              <a:t>Because it is best </a:t>
            </a:r>
            <a:r>
              <a:rPr lang="en-US" sz="1800" dirty="0">
                <a:latin typeface="Calibri"/>
                <a:cs typeface="Calibri"/>
              </a:rPr>
              <a:t>to </a:t>
            </a:r>
            <a:r>
              <a:rPr lang="en-US" sz="1800" spc="-5" dirty="0">
                <a:latin typeface="Calibri"/>
                <a:cs typeface="Calibri"/>
              </a:rPr>
              <a:t>have "external" people </a:t>
            </a:r>
            <a:r>
              <a:rPr lang="en-US" sz="1800" spc="-10" dirty="0">
                <a:latin typeface="Calibri"/>
                <a:cs typeface="Calibri"/>
              </a:rPr>
              <a:t>in </a:t>
            </a:r>
            <a:r>
              <a:rPr lang="en-US" sz="1800" spc="-5" dirty="0">
                <a:latin typeface="Calibri"/>
                <a:cs typeface="Calibri"/>
              </a:rPr>
              <a:t>the brainstorming session </a:t>
            </a:r>
            <a:r>
              <a:rPr lang="en-US" sz="1800" spc="-10" dirty="0">
                <a:latin typeface="Calibri"/>
                <a:cs typeface="Calibri"/>
              </a:rPr>
              <a:t>it </a:t>
            </a:r>
            <a:r>
              <a:rPr lang="en-US" sz="1800" spc="-5" dirty="0">
                <a:latin typeface="Calibri"/>
                <a:cs typeface="Calibri"/>
              </a:rPr>
              <a:t>is often the case  that the group which analyzes the </a:t>
            </a:r>
            <a:r>
              <a:rPr lang="en-US" sz="1800" dirty="0">
                <a:latin typeface="Calibri"/>
                <a:cs typeface="Calibri"/>
              </a:rPr>
              <a:t>ideas </a:t>
            </a:r>
            <a:r>
              <a:rPr lang="en-US" sz="1800" spc="-5" dirty="0">
                <a:latin typeface="Calibri"/>
                <a:cs typeface="Calibri"/>
              </a:rPr>
              <a:t>is a different group </a:t>
            </a:r>
            <a:r>
              <a:rPr lang="en-US" sz="1800" dirty="0">
                <a:latin typeface="Calibri"/>
                <a:cs typeface="Calibri"/>
              </a:rPr>
              <a:t>to </a:t>
            </a:r>
            <a:r>
              <a:rPr lang="en-US" sz="1800" spc="-5" dirty="0">
                <a:latin typeface="Calibri"/>
                <a:cs typeface="Calibri"/>
              </a:rPr>
              <a:t>that which produced</a:t>
            </a:r>
            <a:r>
              <a:rPr lang="en-US" sz="1800" spc="125" dirty="0">
                <a:latin typeface="Calibri"/>
                <a:cs typeface="Calibri"/>
              </a:rPr>
              <a:t> </a:t>
            </a:r>
            <a:r>
              <a:rPr lang="en-US" sz="1800" spc="-5" dirty="0">
                <a:latin typeface="Calibri"/>
                <a:cs typeface="Calibri"/>
              </a:rPr>
              <a:t>them.</a:t>
            </a:r>
            <a:endParaRPr lang="en-US" sz="1800" dirty="0">
              <a:latin typeface="Calibri"/>
              <a:cs typeface="Calibri"/>
            </a:endParaRPr>
          </a:p>
          <a:p>
            <a:pPr marL="0" indent="0">
              <a:buNone/>
            </a:pPr>
            <a:r>
              <a:rPr lang="en-US" sz="1800" spc="-5" dirty="0">
                <a:latin typeface="Calibri"/>
                <a:cs typeface="Calibri"/>
              </a:rPr>
              <a:t>ideas it is </a:t>
            </a:r>
            <a:r>
              <a:rPr lang="en-US" sz="1800" spc="-10" dirty="0">
                <a:latin typeface="Calibri"/>
                <a:cs typeface="Calibri"/>
              </a:rPr>
              <a:t>always </a:t>
            </a:r>
            <a:r>
              <a:rPr lang="en-US" sz="1800" dirty="0">
                <a:latin typeface="Calibri"/>
                <a:cs typeface="Calibri"/>
              </a:rPr>
              <a:t>helpful to </a:t>
            </a:r>
            <a:r>
              <a:rPr lang="en-US" sz="1800" spc="-5" dirty="0">
                <a:latin typeface="Calibri"/>
                <a:cs typeface="Calibri"/>
              </a:rPr>
              <a:t>do </a:t>
            </a:r>
            <a:r>
              <a:rPr lang="en-US" sz="1800" spc="-10" dirty="0">
                <a:latin typeface="Calibri"/>
                <a:cs typeface="Calibri"/>
              </a:rPr>
              <a:t>an </a:t>
            </a:r>
            <a:r>
              <a:rPr lang="en-US" sz="1800" spc="-5" dirty="0">
                <a:latin typeface="Calibri"/>
                <a:cs typeface="Calibri"/>
              </a:rPr>
              <a:t>initial sort-out </a:t>
            </a:r>
            <a:r>
              <a:rPr lang="en-US" sz="1800" dirty="0">
                <a:latin typeface="Calibri"/>
                <a:cs typeface="Calibri"/>
              </a:rPr>
              <a:t>to </a:t>
            </a:r>
            <a:r>
              <a:rPr lang="en-US" sz="1800" spc="-5" dirty="0">
                <a:latin typeface="Calibri"/>
                <a:cs typeface="Calibri"/>
              </a:rPr>
              <a:t>remove  duplicates and remove ideas which are really impractical. </a:t>
            </a:r>
          </a:p>
          <a:p>
            <a:pPr marL="0" indent="0">
              <a:buNone/>
            </a:pPr>
            <a:r>
              <a:rPr lang="en-US" sz="1800" spc="-5" dirty="0">
                <a:latin typeface="Calibri"/>
                <a:cs typeface="Calibri"/>
              </a:rPr>
              <a:t>This removal </a:t>
            </a:r>
            <a:r>
              <a:rPr lang="en-US" sz="1800" spc="-10" dirty="0">
                <a:latin typeface="Calibri"/>
                <a:cs typeface="Calibri"/>
              </a:rPr>
              <a:t>should </a:t>
            </a:r>
            <a:r>
              <a:rPr lang="en-US" sz="1800" dirty="0">
                <a:latin typeface="Calibri"/>
                <a:cs typeface="Calibri"/>
              </a:rPr>
              <a:t>be based </a:t>
            </a:r>
            <a:r>
              <a:rPr lang="en-US" sz="1800" spc="-5" dirty="0">
                <a:latin typeface="Calibri"/>
                <a:cs typeface="Calibri"/>
              </a:rPr>
              <a:t>on  valid physical criteria such as cost, time and physical laws.</a:t>
            </a:r>
          </a:p>
          <a:p>
            <a:pPr marL="0" indent="0">
              <a:buNone/>
            </a:pPr>
            <a:r>
              <a:rPr lang="en-US" sz="1800" spc="-5" dirty="0">
                <a:latin typeface="Calibri"/>
                <a:cs typeface="Calibri"/>
              </a:rPr>
              <a:t> However, one </a:t>
            </a:r>
            <a:r>
              <a:rPr lang="en-US" sz="1800" spc="-10" dirty="0">
                <a:latin typeface="Calibri"/>
                <a:cs typeface="Calibri"/>
              </a:rPr>
              <a:t>should </a:t>
            </a:r>
            <a:r>
              <a:rPr lang="en-US" sz="1800" dirty="0">
                <a:latin typeface="Calibri"/>
                <a:cs typeface="Calibri"/>
              </a:rPr>
              <a:t>be </a:t>
            </a:r>
            <a:r>
              <a:rPr lang="en-US" sz="1800" spc="-5" dirty="0">
                <a:latin typeface="Calibri"/>
                <a:cs typeface="Calibri"/>
              </a:rPr>
              <a:t>very  cautious and </a:t>
            </a:r>
            <a:r>
              <a:rPr lang="en-US" sz="1800" spc="-10" dirty="0">
                <a:latin typeface="Calibri"/>
                <a:cs typeface="Calibri"/>
              </a:rPr>
              <a:t>should </a:t>
            </a:r>
            <a:r>
              <a:rPr lang="en-US" sz="1800" spc="-5" dirty="0">
                <a:latin typeface="Calibri"/>
                <a:cs typeface="Calibri"/>
              </a:rPr>
              <a:t>not remove any remotely possible solutions </a:t>
            </a:r>
            <a:r>
              <a:rPr lang="en-US" sz="1800" spc="-10" dirty="0">
                <a:latin typeface="Calibri"/>
                <a:cs typeface="Calibri"/>
              </a:rPr>
              <a:t>at </a:t>
            </a:r>
            <a:r>
              <a:rPr lang="en-US" sz="1800" spc="-5" dirty="0">
                <a:latin typeface="Calibri"/>
                <a:cs typeface="Calibri"/>
              </a:rPr>
              <a:t>too early a </a:t>
            </a:r>
            <a:r>
              <a:rPr lang="en-US" sz="1800" dirty="0">
                <a:latin typeface="Calibri"/>
                <a:cs typeface="Calibri"/>
              </a:rPr>
              <a:t>stage. </a:t>
            </a:r>
          </a:p>
          <a:p>
            <a:pPr marL="0" indent="0">
              <a:buNone/>
            </a:pPr>
            <a:r>
              <a:rPr lang="en-US" sz="1800" spc="-5" dirty="0">
                <a:latin typeface="Calibri"/>
                <a:cs typeface="Calibri"/>
              </a:rPr>
              <a:t>The  remaining ideas can </a:t>
            </a:r>
            <a:r>
              <a:rPr lang="en-US" sz="1800" dirty="0">
                <a:latin typeface="Calibri"/>
                <a:cs typeface="Calibri"/>
              </a:rPr>
              <a:t>be </a:t>
            </a:r>
            <a:r>
              <a:rPr lang="en-US" sz="1800" spc="-5" dirty="0">
                <a:latin typeface="Calibri"/>
                <a:cs typeface="Calibri"/>
              </a:rPr>
              <a:t>then clustered into various matrixes or groups (depending on the  session’s goal).</a:t>
            </a:r>
            <a:endParaRPr lang="en-US" sz="1800" dirty="0">
              <a:latin typeface="Calibri"/>
              <a:cs typeface="Calibri"/>
            </a:endParaRPr>
          </a:p>
          <a:p>
            <a:pPr marL="12700">
              <a:lnSpc>
                <a:spcPct val="100000"/>
              </a:lnSpc>
              <a:spcBef>
                <a:spcPts val="1030"/>
              </a:spcBef>
            </a:pPr>
            <a:r>
              <a:rPr lang="en-US" sz="1800" dirty="0">
                <a:latin typeface="Calibri"/>
                <a:cs typeface="Calibri"/>
              </a:rPr>
              <a:t>they </a:t>
            </a:r>
            <a:r>
              <a:rPr lang="en-US" sz="1800" spc="-10" dirty="0">
                <a:latin typeface="Calibri"/>
                <a:cs typeface="Calibri"/>
              </a:rPr>
              <a:t>can </a:t>
            </a:r>
            <a:r>
              <a:rPr lang="en-US" sz="1800" dirty="0">
                <a:latin typeface="Calibri"/>
                <a:cs typeface="Calibri"/>
              </a:rPr>
              <a:t>be </a:t>
            </a:r>
            <a:r>
              <a:rPr lang="en-US" sz="1800" spc="-5" dirty="0">
                <a:latin typeface="Calibri"/>
                <a:cs typeface="Calibri"/>
              </a:rPr>
              <a:t>divided </a:t>
            </a:r>
            <a:r>
              <a:rPr lang="en-US" sz="1800" spc="-10" dirty="0">
                <a:latin typeface="Calibri"/>
                <a:cs typeface="Calibri"/>
              </a:rPr>
              <a:t>into </a:t>
            </a:r>
            <a:r>
              <a:rPr lang="en-US" sz="1800" spc="-5" dirty="0">
                <a:latin typeface="Calibri"/>
                <a:cs typeface="Calibri"/>
              </a:rPr>
              <a:t>the following three</a:t>
            </a:r>
            <a:r>
              <a:rPr lang="en-US" sz="1800" spc="65" dirty="0">
                <a:latin typeface="Calibri"/>
                <a:cs typeface="Calibri"/>
              </a:rPr>
              <a:t> </a:t>
            </a:r>
            <a:r>
              <a:rPr lang="en-US" sz="1800" spc="-5" dirty="0">
                <a:latin typeface="Calibri"/>
                <a:cs typeface="Calibri"/>
              </a:rPr>
              <a:t>lists:</a:t>
            </a:r>
            <a:endParaRPr lang="en-US" sz="1800" dirty="0">
              <a:latin typeface="Calibri"/>
              <a:cs typeface="Calibri"/>
            </a:endParaRPr>
          </a:p>
          <a:p>
            <a:pPr marL="240665" indent="-228600">
              <a:lnSpc>
                <a:spcPct val="100000"/>
              </a:lnSpc>
              <a:spcBef>
                <a:spcPts val="580"/>
              </a:spcBef>
              <a:buFont typeface="Symbol"/>
              <a:buChar char=""/>
              <a:tabLst>
                <a:tab pos="240665" algn="l"/>
                <a:tab pos="241300" algn="l"/>
              </a:tabLst>
            </a:pPr>
            <a:r>
              <a:rPr lang="en-US" sz="1800" spc="-5" dirty="0">
                <a:latin typeface="Calibri"/>
                <a:cs typeface="Calibri"/>
              </a:rPr>
              <a:t>Excellent – definitely will work and can </a:t>
            </a:r>
            <a:r>
              <a:rPr lang="en-US" sz="1800" dirty="0">
                <a:latin typeface="Calibri"/>
                <a:cs typeface="Calibri"/>
              </a:rPr>
              <a:t>be </a:t>
            </a:r>
            <a:r>
              <a:rPr lang="en-US" sz="1800" spc="-5" dirty="0">
                <a:latin typeface="Calibri"/>
                <a:cs typeface="Calibri"/>
              </a:rPr>
              <a:t>implemented</a:t>
            </a:r>
            <a:r>
              <a:rPr lang="en-US" sz="1800" spc="55" dirty="0">
                <a:latin typeface="Calibri"/>
                <a:cs typeface="Calibri"/>
              </a:rPr>
              <a:t> </a:t>
            </a:r>
            <a:r>
              <a:rPr lang="en-US" sz="1800" spc="-5" dirty="0">
                <a:latin typeface="Calibri"/>
                <a:cs typeface="Calibri"/>
              </a:rPr>
              <a:t>immediately.</a:t>
            </a:r>
            <a:endParaRPr lang="en-US" sz="1800" dirty="0">
              <a:latin typeface="Calibri"/>
              <a:cs typeface="Calibri"/>
            </a:endParaRPr>
          </a:p>
          <a:p>
            <a:pPr marL="240665" indent="-228600">
              <a:lnSpc>
                <a:spcPct val="100000"/>
              </a:lnSpc>
              <a:spcBef>
                <a:spcPts val="80"/>
              </a:spcBef>
              <a:buFont typeface="Symbol"/>
              <a:buChar char=""/>
              <a:tabLst>
                <a:tab pos="240665" algn="l"/>
                <a:tab pos="241300" algn="l"/>
              </a:tabLst>
            </a:pPr>
            <a:r>
              <a:rPr lang="en-US" sz="1800" spc="-5" dirty="0">
                <a:latin typeface="Calibri"/>
                <a:cs typeface="Calibri"/>
              </a:rPr>
              <a:t>Interesting – will possibly work or may require </a:t>
            </a:r>
            <a:r>
              <a:rPr lang="en-US" sz="1800" dirty="0">
                <a:latin typeface="Calibri"/>
                <a:cs typeface="Calibri"/>
              </a:rPr>
              <a:t>further </a:t>
            </a:r>
            <a:r>
              <a:rPr lang="en-US" sz="1800" spc="-5" dirty="0">
                <a:latin typeface="Calibri"/>
                <a:cs typeface="Calibri"/>
              </a:rPr>
              <a:t>analysis </a:t>
            </a:r>
            <a:r>
              <a:rPr lang="en-US" sz="1800" dirty="0">
                <a:latin typeface="Calibri"/>
                <a:cs typeface="Calibri"/>
              </a:rPr>
              <a:t>to </a:t>
            </a:r>
            <a:r>
              <a:rPr lang="en-US" sz="1800" spc="-5" dirty="0">
                <a:latin typeface="Calibri"/>
                <a:cs typeface="Calibri"/>
              </a:rPr>
              <a:t>decide </a:t>
            </a:r>
            <a:r>
              <a:rPr lang="en-US" sz="1800" spc="-10" dirty="0">
                <a:latin typeface="Calibri"/>
                <a:cs typeface="Calibri"/>
              </a:rPr>
              <a:t>if </a:t>
            </a:r>
            <a:r>
              <a:rPr lang="en-US" sz="1800" spc="-5" dirty="0">
                <a:latin typeface="Calibri"/>
                <a:cs typeface="Calibri"/>
              </a:rPr>
              <a:t>it will</a:t>
            </a:r>
            <a:r>
              <a:rPr lang="en-US" sz="1800" spc="110" dirty="0">
                <a:latin typeface="Calibri"/>
                <a:cs typeface="Calibri"/>
              </a:rPr>
              <a:t> </a:t>
            </a:r>
            <a:r>
              <a:rPr lang="en-US" sz="1800" spc="-5" dirty="0">
                <a:latin typeface="Calibri"/>
                <a:cs typeface="Calibri"/>
              </a:rPr>
              <a:t>work.</a:t>
            </a:r>
            <a:endParaRPr lang="en-US" sz="1800" dirty="0">
              <a:latin typeface="Calibri"/>
              <a:cs typeface="Calibri"/>
            </a:endParaRPr>
          </a:p>
          <a:p>
            <a:pPr marL="12700">
              <a:lnSpc>
                <a:spcPct val="100000"/>
              </a:lnSpc>
            </a:pPr>
            <a:r>
              <a:rPr lang="en-US" sz="1800" dirty="0">
                <a:latin typeface="Calibri"/>
                <a:cs typeface="Calibri"/>
              </a:rPr>
              <a:t>Needs </a:t>
            </a:r>
            <a:r>
              <a:rPr lang="en-US" sz="1800" spc="-5" dirty="0">
                <a:latin typeface="Calibri"/>
                <a:cs typeface="Calibri"/>
              </a:rPr>
              <a:t>more investigating. May work in the</a:t>
            </a:r>
            <a:r>
              <a:rPr lang="en-US" sz="1800" dirty="0">
                <a:latin typeface="Calibri"/>
                <a:cs typeface="Calibri"/>
              </a:rPr>
              <a:t> </a:t>
            </a:r>
            <a:r>
              <a:rPr lang="en-US" sz="1800" spc="-5" dirty="0">
                <a:latin typeface="Calibri"/>
                <a:cs typeface="Calibri"/>
              </a:rPr>
              <a:t>future.</a:t>
            </a:r>
            <a:endParaRPr lang="en-US" sz="1800" dirty="0">
              <a:latin typeface="Calibri"/>
              <a:cs typeface="Calibri"/>
            </a:endParaRPr>
          </a:p>
          <a:p>
            <a:pPr marL="240665" indent="-228600">
              <a:lnSpc>
                <a:spcPct val="100000"/>
              </a:lnSpc>
              <a:spcBef>
                <a:spcPts val="85"/>
              </a:spcBef>
              <a:buFont typeface="Symbol"/>
              <a:buChar char=""/>
              <a:tabLst>
                <a:tab pos="240665" algn="l"/>
                <a:tab pos="241300" algn="l"/>
              </a:tabLst>
            </a:pPr>
            <a:r>
              <a:rPr lang="en-US" sz="1800" spc="-5" dirty="0">
                <a:latin typeface="Calibri"/>
                <a:cs typeface="Calibri"/>
              </a:rPr>
              <a:t>Useless – will not</a:t>
            </a:r>
            <a:r>
              <a:rPr lang="en-US" sz="1800" spc="20" dirty="0">
                <a:latin typeface="Calibri"/>
                <a:cs typeface="Calibri"/>
              </a:rPr>
              <a:t> </a:t>
            </a:r>
            <a:r>
              <a:rPr lang="en-US" sz="1800" spc="-5" dirty="0">
                <a:latin typeface="Calibri"/>
                <a:cs typeface="Calibri"/>
              </a:rPr>
              <a:t>work.</a:t>
            </a:r>
            <a:endParaRPr lang="en-US" sz="1800" dirty="0">
              <a:latin typeface="Calibri"/>
              <a:cs typeface="Calibri"/>
            </a:endParaRPr>
          </a:p>
          <a:p>
            <a:endParaRPr lang="en-IN" dirty="0"/>
          </a:p>
        </p:txBody>
      </p:sp>
    </p:spTree>
    <p:extLst>
      <p:ext uri="{BB962C8B-B14F-4D97-AF65-F5344CB8AC3E}">
        <p14:creationId xmlns:p14="http://schemas.microsoft.com/office/powerpoint/2010/main" val="1357761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83FA-FB6F-884A-C256-CD15F6111388}"/>
              </a:ext>
            </a:extLst>
          </p:cNvPr>
          <p:cNvSpPr>
            <a:spLocks noGrp="1"/>
          </p:cNvSpPr>
          <p:nvPr>
            <p:ph type="title"/>
          </p:nvPr>
        </p:nvSpPr>
        <p:spPr>
          <a:xfrm>
            <a:off x="677334" y="0"/>
            <a:ext cx="8596668" cy="598098"/>
          </a:xfrm>
        </p:spPr>
        <p:txBody>
          <a:bodyPr>
            <a:normAutofit fontScale="90000"/>
          </a:bodyPr>
          <a:lstStyle/>
          <a:p>
            <a:pPr algn="ctr"/>
            <a:r>
              <a:rPr lang="en-IN" sz="3600" b="1" spc="-5" dirty="0">
                <a:latin typeface="Calibri"/>
                <a:cs typeface="Calibri"/>
              </a:rPr>
              <a:t>Brainwriting</a:t>
            </a:r>
            <a:endParaRPr lang="en-IN" dirty="0"/>
          </a:p>
        </p:txBody>
      </p:sp>
      <p:sp>
        <p:nvSpPr>
          <p:cNvPr id="3" name="Content Placeholder 2">
            <a:extLst>
              <a:ext uri="{FF2B5EF4-FFF2-40B4-BE49-F238E27FC236}">
                <a16:creationId xmlns:a16="http://schemas.microsoft.com/office/drawing/2014/main" id="{D3020232-7CEC-0F92-42CD-6C3394851260}"/>
              </a:ext>
            </a:extLst>
          </p:cNvPr>
          <p:cNvSpPr>
            <a:spLocks noGrp="1"/>
          </p:cNvSpPr>
          <p:nvPr>
            <p:ph idx="1"/>
          </p:nvPr>
        </p:nvSpPr>
        <p:spPr>
          <a:xfrm>
            <a:off x="677334" y="598099"/>
            <a:ext cx="9294802" cy="5443264"/>
          </a:xfrm>
        </p:spPr>
        <p:txBody>
          <a:bodyPr>
            <a:normAutofit fontScale="92500" lnSpcReduction="10000"/>
          </a:bodyPr>
          <a:lstStyle/>
          <a:p>
            <a:pPr marL="12700" marR="5080" indent="641350">
              <a:lnSpc>
                <a:spcPct val="101899"/>
              </a:lnSpc>
              <a:spcBef>
                <a:spcPts val="70"/>
              </a:spcBef>
            </a:pPr>
            <a:r>
              <a:rPr lang="en-US" sz="3600" spc="-5" dirty="0">
                <a:latin typeface="Calibri"/>
                <a:cs typeface="Calibri"/>
              </a:rPr>
              <a:t>some/all ideas are recorded </a:t>
            </a:r>
            <a:r>
              <a:rPr lang="en-US" sz="3600" dirty="0">
                <a:latin typeface="Calibri"/>
                <a:cs typeface="Calibri"/>
              </a:rPr>
              <a:t>by </a:t>
            </a:r>
            <a:r>
              <a:rPr lang="en-US" sz="3600" spc="-5" dirty="0">
                <a:latin typeface="Calibri"/>
                <a:cs typeface="Calibri"/>
              </a:rPr>
              <a:t>the individual who thought </a:t>
            </a:r>
            <a:r>
              <a:rPr lang="en-US" sz="3600" spc="-10" dirty="0">
                <a:latin typeface="Calibri"/>
                <a:cs typeface="Calibri"/>
              </a:rPr>
              <a:t>of  </a:t>
            </a:r>
            <a:r>
              <a:rPr lang="en-US" sz="3600" dirty="0">
                <a:latin typeface="Calibri"/>
                <a:cs typeface="Calibri"/>
              </a:rPr>
              <a:t>them. </a:t>
            </a:r>
          </a:p>
          <a:p>
            <a:pPr marL="12700" marR="5080" indent="641350">
              <a:lnSpc>
                <a:spcPct val="101899"/>
              </a:lnSpc>
              <a:spcBef>
                <a:spcPts val="70"/>
              </a:spcBef>
            </a:pPr>
            <a:r>
              <a:rPr lang="en-US" sz="3600" dirty="0">
                <a:latin typeface="Calibri"/>
                <a:cs typeface="Calibri"/>
              </a:rPr>
              <a:t>They </a:t>
            </a:r>
            <a:r>
              <a:rPr lang="en-US" sz="3600" spc="-5" dirty="0">
                <a:latin typeface="Calibri"/>
                <a:cs typeface="Calibri"/>
              </a:rPr>
              <a:t>are then passed </a:t>
            </a:r>
            <a:r>
              <a:rPr lang="en-US" sz="3600" spc="-10" dirty="0">
                <a:latin typeface="Calibri"/>
                <a:cs typeface="Calibri"/>
              </a:rPr>
              <a:t>on </a:t>
            </a:r>
            <a:r>
              <a:rPr lang="en-US" sz="3600" dirty="0">
                <a:latin typeface="Calibri"/>
                <a:cs typeface="Calibri"/>
              </a:rPr>
              <a:t>to the </a:t>
            </a:r>
            <a:r>
              <a:rPr lang="en-US" sz="3600" spc="-5" dirty="0">
                <a:latin typeface="Calibri"/>
                <a:cs typeface="Calibri"/>
              </a:rPr>
              <a:t>next person who </a:t>
            </a:r>
            <a:r>
              <a:rPr lang="en-US" sz="3600" dirty="0">
                <a:latin typeface="Calibri"/>
                <a:cs typeface="Calibri"/>
              </a:rPr>
              <a:t>uses </a:t>
            </a:r>
            <a:r>
              <a:rPr lang="en-US" sz="3600" spc="-5" dirty="0">
                <a:latin typeface="Calibri"/>
                <a:cs typeface="Calibri"/>
              </a:rPr>
              <a:t>them as a trigger </a:t>
            </a:r>
            <a:r>
              <a:rPr lang="en-US" sz="3600" dirty="0">
                <a:latin typeface="Calibri"/>
                <a:cs typeface="Calibri"/>
              </a:rPr>
              <a:t>for </a:t>
            </a:r>
            <a:r>
              <a:rPr lang="en-US" sz="3600" spc="-5" dirty="0">
                <a:latin typeface="Calibri"/>
                <a:cs typeface="Calibri"/>
              </a:rPr>
              <a:t>their own  </a:t>
            </a:r>
            <a:r>
              <a:rPr lang="en-US" sz="3600" dirty="0">
                <a:latin typeface="Calibri"/>
                <a:cs typeface="Calibri"/>
              </a:rPr>
              <a:t>ideas.</a:t>
            </a:r>
          </a:p>
          <a:p>
            <a:pPr marL="12700" marR="5080" indent="641350">
              <a:lnSpc>
                <a:spcPct val="101899"/>
              </a:lnSpc>
              <a:spcBef>
                <a:spcPts val="70"/>
              </a:spcBef>
            </a:pPr>
            <a:r>
              <a:rPr lang="en-US" sz="3600" dirty="0">
                <a:latin typeface="Calibri"/>
                <a:cs typeface="Calibri"/>
              </a:rPr>
              <a:t> </a:t>
            </a:r>
            <a:r>
              <a:rPr lang="en-US" sz="3600" spc="-5" dirty="0">
                <a:latin typeface="Calibri"/>
                <a:cs typeface="Calibri"/>
              </a:rPr>
              <a:t>The method can be carried out in several different ways such</a:t>
            </a:r>
            <a:r>
              <a:rPr lang="en-US" sz="3600" spc="65" dirty="0">
                <a:latin typeface="Calibri"/>
                <a:cs typeface="Calibri"/>
              </a:rPr>
              <a:t> </a:t>
            </a:r>
            <a:r>
              <a:rPr lang="en-US" sz="3600" spc="-5" dirty="0">
                <a:latin typeface="Calibri"/>
                <a:cs typeface="Calibri"/>
              </a:rPr>
              <a:t>as</a:t>
            </a:r>
            <a:endParaRPr lang="en-US" sz="3600" dirty="0">
              <a:latin typeface="Calibri"/>
              <a:cs typeface="Calibri"/>
            </a:endParaRPr>
          </a:p>
          <a:p>
            <a:pPr marL="240665" indent="-228600">
              <a:lnSpc>
                <a:spcPct val="100000"/>
              </a:lnSpc>
              <a:spcBef>
                <a:spcPts val="575"/>
              </a:spcBef>
              <a:buFont typeface="Symbol"/>
              <a:buChar char=""/>
              <a:tabLst>
                <a:tab pos="240665" algn="l"/>
                <a:tab pos="241300" algn="l"/>
              </a:tabLst>
            </a:pPr>
            <a:r>
              <a:rPr lang="en-US" sz="3600" spc="-5" dirty="0">
                <a:latin typeface="Calibri"/>
                <a:cs typeface="Calibri"/>
              </a:rPr>
              <a:t>Brain writing</a:t>
            </a:r>
            <a:r>
              <a:rPr lang="en-US" sz="3600" dirty="0">
                <a:latin typeface="Calibri"/>
                <a:cs typeface="Calibri"/>
              </a:rPr>
              <a:t> </a:t>
            </a:r>
            <a:r>
              <a:rPr lang="en-US" sz="3600" spc="-5" dirty="0">
                <a:latin typeface="Calibri"/>
                <a:cs typeface="Calibri"/>
              </a:rPr>
              <a:t>pool,</a:t>
            </a:r>
            <a:endParaRPr lang="en-US" sz="3600" dirty="0">
              <a:latin typeface="Calibri"/>
              <a:cs typeface="Calibri"/>
            </a:endParaRPr>
          </a:p>
          <a:p>
            <a:pPr marL="240665" indent="-228600">
              <a:lnSpc>
                <a:spcPct val="100000"/>
              </a:lnSpc>
              <a:spcBef>
                <a:spcPts val="100"/>
              </a:spcBef>
              <a:buFont typeface="Symbol"/>
              <a:buChar char=""/>
              <a:tabLst>
                <a:tab pos="240665" algn="l"/>
                <a:tab pos="241300" algn="l"/>
              </a:tabLst>
            </a:pPr>
            <a:r>
              <a:rPr lang="en-US" sz="3600" spc="-5" dirty="0">
                <a:latin typeface="Calibri"/>
                <a:cs typeface="Calibri"/>
              </a:rPr>
              <a:t>Brain writing</a:t>
            </a:r>
            <a:r>
              <a:rPr lang="en-US" sz="3600" dirty="0">
                <a:latin typeface="Calibri"/>
                <a:cs typeface="Calibri"/>
              </a:rPr>
              <a:t> 6-3-5,</a:t>
            </a:r>
          </a:p>
          <a:p>
            <a:pPr marL="240665" indent="-228600">
              <a:lnSpc>
                <a:spcPct val="100000"/>
              </a:lnSpc>
              <a:spcBef>
                <a:spcPts val="80"/>
              </a:spcBef>
              <a:buFont typeface="Symbol"/>
              <a:buChar char=""/>
              <a:tabLst>
                <a:tab pos="240665" algn="l"/>
                <a:tab pos="241300" algn="l"/>
              </a:tabLst>
            </a:pPr>
            <a:r>
              <a:rPr lang="en-US" sz="3600" spc="-5" dirty="0">
                <a:latin typeface="Calibri"/>
                <a:cs typeface="Calibri"/>
              </a:rPr>
              <a:t>Idea card</a:t>
            </a:r>
            <a:r>
              <a:rPr lang="en-US" sz="3600" dirty="0">
                <a:latin typeface="Calibri"/>
                <a:cs typeface="Calibri"/>
              </a:rPr>
              <a:t> </a:t>
            </a:r>
            <a:r>
              <a:rPr lang="en-US" sz="3600" spc="-5" dirty="0">
                <a:latin typeface="Calibri"/>
                <a:cs typeface="Calibri"/>
              </a:rPr>
              <a:t>method,</a:t>
            </a:r>
            <a:endParaRPr lang="en-US" sz="3600" dirty="0">
              <a:latin typeface="Calibri"/>
              <a:cs typeface="Calibri"/>
            </a:endParaRPr>
          </a:p>
          <a:p>
            <a:pPr marL="240665" indent="-228600">
              <a:lnSpc>
                <a:spcPct val="100000"/>
              </a:lnSpc>
              <a:spcBef>
                <a:spcPts val="95"/>
              </a:spcBef>
              <a:buFont typeface="Symbol"/>
              <a:buChar char=""/>
              <a:tabLst>
                <a:tab pos="240665" algn="l"/>
                <a:tab pos="241300" algn="l"/>
              </a:tabLst>
            </a:pPr>
            <a:r>
              <a:rPr lang="en-US" sz="3600" spc="-5" dirty="0">
                <a:latin typeface="Calibri"/>
                <a:cs typeface="Calibri"/>
              </a:rPr>
              <a:t>Brain writing</a:t>
            </a:r>
            <a:r>
              <a:rPr lang="en-US" sz="3600" dirty="0">
                <a:latin typeface="Calibri"/>
                <a:cs typeface="Calibri"/>
              </a:rPr>
              <a:t> </a:t>
            </a:r>
            <a:r>
              <a:rPr lang="en-US" sz="3600" spc="-5" dirty="0">
                <a:latin typeface="Calibri"/>
                <a:cs typeface="Calibri"/>
              </a:rPr>
              <a:t>game,</a:t>
            </a:r>
            <a:endParaRPr lang="en-US" sz="3600" dirty="0">
              <a:latin typeface="Calibri"/>
              <a:cs typeface="Calibri"/>
            </a:endParaRPr>
          </a:p>
          <a:p>
            <a:pPr marL="240665" indent="-228600">
              <a:lnSpc>
                <a:spcPct val="100000"/>
              </a:lnSpc>
              <a:spcBef>
                <a:spcPts val="85"/>
              </a:spcBef>
              <a:buFont typeface="Symbol"/>
              <a:buChar char=""/>
              <a:tabLst>
                <a:tab pos="240665" algn="l"/>
                <a:tab pos="241300" algn="l"/>
              </a:tabLst>
            </a:pPr>
            <a:r>
              <a:rPr lang="en-US" sz="3600" spc="-5" dirty="0">
                <a:latin typeface="Calibri"/>
                <a:cs typeface="Calibri"/>
              </a:rPr>
              <a:t>Constrained brain writing,</a:t>
            </a:r>
            <a:r>
              <a:rPr lang="en-US" sz="3600" spc="15" dirty="0">
                <a:latin typeface="Calibri"/>
                <a:cs typeface="Calibri"/>
              </a:rPr>
              <a:t> </a:t>
            </a:r>
            <a:r>
              <a:rPr lang="en-US" sz="3600" spc="-5" dirty="0">
                <a:latin typeface="Calibri"/>
                <a:cs typeface="Calibri"/>
              </a:rPr>
              <a:t>etc.</a:t>
            </a:r>
            <a:endParaRPr lang="en-IN" dirty="0"/>
          </a:p>
        </p:txBody>
      </p:sp>
    </p:spTree>
    <p:extLst>
      <p:ext uri="{BB962C8B-B14F-4D97-AF65-F5344CB8AC3E}">
        <p14:creationId xmlns:p14="http://schemas.microsoft.com/office/powerpoint/2010/main" val="1718264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D20B-CEAC-FC61-2980-C279D5289EB1}"/>
              </a:ext>
            </a:extLst>
          </p:cNvPr>
          <p:cNvSpPr>
            <a:spLocks noGrp="1"/>
          </p:cNvSpPr>
          <p:nvPr>
            <p:ph type="title"/>
          </p:nvPr>
        </p:nvSpPr>
        <p:spPr>
          <a:xfrm>
            <a:off x="798104" y="0"/>
            <a:ext cx="8596668" cy="632604"/>
          </a:xfrm>
        </p:spPr>
        <p:txBody>
          <a:bodyPr>
            <a:normAutofit fontScale="90000"/>
          </a:bodyPr>
          <a:lstStyle/>
          <a:p>
            <a:pPr algn="ctr"/>
            <a:r>
              <a:rPr lang="en-IN" sz="3600" b="1" spc="-5" dirty="0">
                <a:latin typeface="Calibri"/>
                <a:cs typeface="Calibri"/>
              </a:rPr>
              <a:t>1. Brainwriting pool</a:t>
            </a:r>
            <a:br>
              <a:rPr lang="en-IN" sz="3600" dirty="0">
                <a:latin typeface="Calibri"/>
                <a:cs typeface="Calibri"/>
              </a:rPr>
            </a:br>
            <a:endParaRPr lang="en-IN" dirty="0"/>
          </a:p>
        </p:txBody>
      </p:sp>
      <p:sp>
        <p:nvSpPr>
          <p:cNvPr id="3" name="Content Placeholder 2">
            <a:extLst>
              <a:ext uri="{FF2B5EF4-FFF2-40B4-BE49-F238E27FC236}">
                <a16:creationId xmlns:a16="http://schemas.microsoft.com/office/drawing/2014/main" id="{631C3A4D-B0A7-50ED-E405-15A0231D8157}"/>
              </a:ext>
            </a:extLst>
          </p:cNvPr>
          <p:cNvSpPr>
            <a:spLocks noGrp="1"/>
          </p:cNvSpPr>
          <p:nvPr>
            <p:ph idx="1"/>
          </p:nvPr>
        </p:nvSpPr>
        <p:spPr>
          <a:xfrm>
            <a:off x="677334" y="776377"/>
            <a:ext cx="9588100" cy="2018581"/>
          </a:xfrm>
        </p:spPr>
        <p:txBody>
          <a:bodyPr>
            <a:normAutofit lnSpcReduction="10000"/>
          </a:bodyPr>
          <a:lstStyle/>
          <a:p>
            <a:pPr algn="just"/>
            <a:r>
              <a:rPr lang="en-US" sz="2400" b="1" spc="-5" dirty="0">
                <a:latin typeface="Calibri"/>
                <a:cs typeface="Calibri"/>
              </a:rPr>
              <a:t>Each person, using post-it notes or small cards, </a:t>
            </a:r>
            <a:r>
              <a:rPr lang="en-US" sz="2400" b="1" dirty="0">
                <a:latin typeface="Calibri"/>
                <a:cs typeface="Calibri"/>
              </a:rPr>
              <a:t>writes </a:t>
            </a:r>
            <a:r>
              <a:rPr lang="en-US" sz="2400" b="1" spc="-5" dirty="0">
                <a:latin typeface="Calibri"/>
                <a:cs typeface="Calibri"/>
              </a:rPr>
              <a:t>down ideas, and places them </a:t>
            </a:r>
            <a:r>
              <a:rPr lang="en-US" sz="2400" b="1" spc="-10" dirty="0">
                <a:latin typeface="Calibri"/>
                <a:cs typeface="Calibri"/>
              </a:rPr>
              <a:t>in </a:t>
            </a:r>
            <a:r>
              <a:rPr lang="en-US" sz="2400" b="1" dirty="0">
                <a:latin typeface="Calibri"/>
                <a:cs typeface="Calibri"/>
              </a:rPr>
              <a:t>the  </a:t>
            </a:r>
            <a:r>
              <a:rPr lang="en-US" sz="2400" b="1" spc="-5" dirty="0" err="1">
                <a:latin typeface="Calibri"/>
                <a:cs typeface="Calibri"/>
              </a:rPr>
              <a:t>centre</a:t>
            </a:r>
            <a:r>
              <a:rPr lang="en-US" sz="2400" b="1" spc="-5" dirty="0">
                <a:latin typeface="Calibri"/>
                <a:cs typeface="Calibri"/>
              </a:rPr>
              <a:t> of the table. </a:t>
            </a:r>
          </a:p>
          <a:p>
            <a:pPr algn="just"/>
            <a:r>
              <a:rPr lang="en-US" sz="2400" b="1" spc="-5" dirty="0">
                <a:latin typeface="Calibri"/>
                <a:cs typeface="Calibri"/>
              </a:rPr>
              <a:t>Everyone is free to </a:t>
            </a:r>
            <a:r>
              <a:rPr lang="en-US" sz="2400" b="1" dirty="0">
                <a:latin typeface="Calibri"/>
                <a:cs typeface="Calibri"/>
              </a:rPr>
              <a:t>pull </a:t>
            </a:r>
            <a:r>
              <a:rPr lang="en-US" sz="2400" b="1" spc="-5" dirty="0">
                <a:latin typeface="Calibri"/>
                <a:cs typeface="Calibri"/>
              </a:rPr>
              <a:t>out one or more </a:t>
            </a:r>
            <a:r>
              <a:rPr lang="en-US" sz="2400" b="1" spc="-10" dirty="0">
                <a:latin typeface="Calibri"/>
                <a:cs typeface="Calibri"/>
              </a:rPr>
              <a:t>of </a:t>
            </a:r>
            <a:r>
              <a:rPr lang="en-US" sz="2400" b="1" dirty="0">
                <a:latin typeface="Calibri"/>
                <a:cs typeface="Calibri"/>
              </a:rPr>
              <a:t>these </a:t>
            </a:r>
            <a:r>
              <a:rPr lang="en-US" sz="2400" b="1" spc="-5" dirty="0">
                <a:latin typeface="Calibri"/>
                <a:cs typeface="Calibri"/>
              </a:rPr>
              <a:t>ideas </a:t>
            </a:r>
            <a:r>
              <a:rPr lang="en-US" sz="2400" b="1" dirty="0">
                <a:latin typeface="Calibri"/>
                <a:cs typeface="Calibri"/>
              </a:rPr>
              <a:t>for </a:t>
            </a:r>
            <a:r>
              <a:rPr lang="en-US" sz="2400" b="1" spc="-5" dirty="0">
                <a:latin typeface="Calibri"/>
                <a:cs typeface="Calibri"/>
              </a:rPr>
              <a:t>inspiration. </a:t>
            </a:r>
          </a:p>
          <a:p>
            <a:pPr algn="just"/>
            <a:r>
              <a:rPr lang="en-US" sz="2400" b="1" spc="-5" dirty="0">
                <a:latin typeface="Calibri"/>
                <a:cs typeface="Calibri"/>
              </a:rPr>
              <a:t> Team members can create </a:t>
            </a:r>
            <a:r>
              <a:rPr lang="en-US" sz="2400" b="1" dirty="0">
                <a:latin typeface="Calibri"/>
                <a:cs typeface="Calibri"/>
              </a:rPr>
              <a:t>new </a:t>
            </a:r>
            <a:r>
              <a:rPr lang="en-US" sz="2400" b="1" spc="-5" dirty="0">
                <a:latin typeface="Calibri"/>
                <a:cs typeface="Calibri"/>
              </a:rPr>
              <a:t>ideas, variations or piggyback </a:t>
            </a:r>
            <a:r>
              <a:rPr lang="en-US" sz="2400" b="1" spc="-10" dirty="0">
                <a:latin typeface="Calibri"/>
                <a:cs typeface="Calibri"/>
              </a:rPr>
              <a:t>on </a:t>
            </a:r>
            <a:r>
              <a:rPr lang="en-US" sz="2400" b="1" spc="-5" dirty="0">
                <a:latin typeface="Calibri"/>
                <a:cs typeface="Calibri"/>
              </a:rPr>
              <a:t>existing</a:t>
            </a:r>
            <a:r>
              <a:rPr lang="en-US" sz="2400" b="1" spc="80" dirty="0">
                <a:latin typeface="Calibri"/>
                <a:cs typeface="Calibri"/>
              </a:rPr>
              <a:t> </a:t>
            </a:r>
            <a:r>
              <a:rPr lang="en-US" sz="2400" b="1" spc="-5" dirty="0">
                <a:latin typeface="Calibri"/>
                <a:cs typeface="Calibri"/>
              </a:rPr>
              <a:t>ideas.</a:t>
            </a:r>
            <a:endParaRPr lang="en-US" sz="2400" b="1" dirty="0">
              <a:latin typeface="Calibri"/>
              <a:cs typeface="Calibri"/>
            </a:endParaRPr>
          </a:p>
          <a:p>
            <a:pPr marL="0" indent="0">
              <a:buNone/>
            </a:pPr>
            <a:endParaRPr lang="en-IN" dirty="0"/>
          </a:p>
        </p:txBody>
      </p:sp>
      <p:sp>
        <p:nvSpPr>
          <p:cNvPr id="4" name="Title 1">
            <a:extLst>
              <a:ext uri="{FF2B5EF4-FFF2-40B4-BE49-F238E27FC236}">
                <a16:creationId xmlns:a16="http://schemas.microsoft.com/office/drawing/2014/main" id="{720BF0E3-45CA-C555-CDD5-7E95E290DFEF}"/>
              </a:ext>
            </a:extLst>
          </p:cNvPr>
          <p:cNvSpPr txBox="1">
            <a:spLocks/>
          </p:cNvSpPr>
          <p:nvPr/>
        </p:nvSpPr>
        <p:spPr>
          <a:xfrm>
            <a:off x="677334" y="3092567"/>
            <a:ext cx="8596668" cy="632604"/>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spc="-5" dirty="0">
                <a:latin typeface="Calibri"/>
                <a:cs typeface="Calibri"/>
              </a:rPr>
              <a:t>2</a:t>
            </a:r>
            <a:r>
              <a:rPr lang="en-IN" sz="14400" b="1" spc="-5" dirty="0">
                <a:latin typeface="Calibri"/>
                <a:cs typeface="Calibri"/>
              </a:rPr>
              <a:t>.  Brainwriting 6-3-5</a:t>
            </a:r>
          </a:p>
          <a:p>
            <a:pPr algn="ctr"/>
            <a:endParaRPr lang="en-IN" sz="14400" dirty="0">
              <a:latin typeface="Calibri"/>
              <a:cs typeface="Calibri"/>
            </a:endParaRPr>
          </a:p>
          <a:p>
            <a:pPr algn="ctr"/>
            <a:br>
              <a:rPr lang="en-IN" dirty="0">
                <a:latin typeface="Calibri"/>
                <a:cs typeface="Calibri"/>
              </a:rPr>
            </a:br>
            <a:endParaRPr lang="en-IN" dirty="0"/>
          </a:p>
        </p:txBody>
      </p:sp>
      <p:sp>
        <p:nvSpPr>
          <p:cNvPr id="5" name="Content Placeholder 2">
            <a:extLst>
              <a:ext uri="{FF2B5EF4-FFF2-40B4-BE49-F238E27FC236}">
                <a16:creationId xmlns:a16="http://schemas.microsoft.com/office/drawing/2014/main" id="{5FB8B5A1-8914-209B-14FC-81DFF4FCAED1}"/>
              </a:ext>
            </a:extLst>
          </p:cNvPr>
          <p:cNvSpPr txBox="1">
            <a:spLocks/>
          </p:cNvSpPr>
          <p:nvPr/>
        </p:nvSpPr>
        <p:spPr>
          <a:xfrm>
            <a:off x="677334" y="4019904"/>
            <a:ext cx="9588100" cy="20185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sz="2400" spc="-5" dirty="0">
                <a:latin typeface="Calibri"/>
                <a:cs typeface="Calibri"/>
              </a:rPr>
              <a:t>The name brainwriting 6-3-5 comes from the process of having 6 people write 3 </a:t>
            </a:r>
            <a:r>
              <a:rPr lang="en-US" sz="2400" dirty="0">
                <a:latin typeface="Calibri"/>
                <a:cs typeface="Calibri"/>
              </a:rPr>
              <a:t>ideas </a:t>
            </a:r>
            <a:r>
              <a:rPr lang="en-US" sz="2400" spc="-5" dirty="0">
                <a:latin typeface="Calibri"/>
                <a:cs typeface="Calibri"/>
              </a:rPr>
              <a:t>in 5  minutes. Each person has a blank 6-3-5 worksheet</a:t>
            </a:r>
            <a:endParaRPr lang="en-IN" dirty="0"/>
          </a:p>
        </p:txBody>
      </p:sp>
    </p:spTree>
    <p:extLst>
      <p:ext uri="{BB962C8B-B14F-4D97-AF65-F5344CB8AC3E}">
        <p14:creationId xmlns:p14="http://schemas.microsoft.com/office/powerpoint/2010/main" val="16694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B5C81-8F83-FB45-A055-558D9463EA20}"/>
              </a:ext>
            </a:extLst>
          </p:cNvPr>
          <p:cNvSpPr>
            <a:spLocks noGrp="1"/>
          </p:cNvSpPr>
          <p:nvPr>
            <p:ph idx="1"/>
          </p:nvPr>
        </p:nvSpPr>
        <p:spPr>
          <a:xfrm>
            <a:off x="677334" y="741873"/>
            <a:ext cx="9346560" cy="5299490"/>
          </a:xfrm>
        </p:spPr>
        <p:txBody>
          <a:bodyPr/>
          <a:lstStyle/>
          <a:p>
            <a:pPr marL="12700" marR="139065">
              <a:lnSpc>
                <a:spcPct val="101699"/>
              </a:lnSpc>
              <a:spcBef>
                <a:spcPts val="805"/>
              </a:spcBef>
            </a:pPr>
            <a:r>
              <a:rPr lang="en-US" sz="2800" b="1" spc="-5" dirty="0">
                <a:latin typeface="Calibri"/>
                <a:cs typeface="Calibri"/>
              </a:rPr>
              <a:t>Each person, using post-it notes or small cards, </a:t>
            </a:r>
            <a:r>
              <a:rPr lang="en-US" sz="2800" b="1" dirty="0">
                <a:latin typeface="Calibri"/>
                <a:cs typeface="Calibri"/>
              </a:rPr>
              <a:t>writes </a:t>
            </a:r>
            <a:r>
              <a:rPr lang="en-US" sz="2800" b="1" spc="-5" dirty="0">
                <a:latin typeface="Calibri"/>
                <a:cs typeface="Calibri"/>
              </a:rPr>
              <a:t>down ideas, and places them next </a:t>
            </a:r>
            <a:r>
              <a:rPr lang="en-US" sz="2800" b="1" dirty="0">
                <a:latin typeface="Calibri"/>
                <a:cs typeface="Calibri"/>
              </a:rPr>
              <a:t>to  the </a:t>
            </a:r>
            <a:r>
              <a:rPr lang="en-US" sz="2800" b="1" spc="-5" dirty="0">
                <a:latin typeface="Calibri"/>
                <a:cs typeface="Calibri"/>
              </a:rPr>
              <a:t>person on </a:t>
            </a:r>
            <a:r>
              <a:rPr lang="en-US" sz="2800" b="1" dirty="0">
                <a:latin typeface="Calibri"/>
                <a:cs typeface="Calibri"/>
              </a:rPr>
              <a:t>his </a:t>
            </a:r>
            <a:r>
              <a:rPr lang="en-US" sz="2800" b="1" spc="-5" dirty="0">
                <a:latin typeface="Calibri"/>
                <a:cs typeface="Calibri"/>
              </a:rPr>
              <a:t>or </a:t>
            </a:r>
            <a:r>
              <a:rPr lang="en-US" sz="2800" b="1" dirty="0">
                <a:latin typeface="Calibri"/>
                <a:cs typeface="Calibri"/>
              </a:rPr>
              <a:t>her</a:t>
            </a:r>
            <a:r>
              <a:rPr lang="en-US" sz="2800" b="1" spc="-25" dirty="0">
                <a:latin typeface="Calibri"/>
                <a:cs typeface="Calibri"/>
              </a:rPr>
              <a:t> </a:t>
            </a:r>
            <a:r>
              <a:rPr lang="en-US" sz="2800" b="1" dirty="0">
                <a:latin typeface="Calibri"/>
                <a:cs typeface="Calibri"/>
              </a:rPr>
              <a:t>right.</a:t>
            </a:r>
          </a:p>
          <a:p>
            <a:pPr marL="12700" marR="69850">
              <a:lnSpc>
                <a:spcPct val="102099"/>
              </a:lnSpc>
              <a:spcBef>
                <a:spcPts val="990"/>
              </a:spcBef>
            </a:pPr>
            <a:r>
              <a:rPr lang="en-US" sz="2800" b="1" spc="-5" dirty="0">
                <a:latin typeface="Calibri"/>
                <a:cs typeface="Calibri"/>
              </a:rPr>
              <a:t>Each person draws a </a:t>
            </a:r>
            <a:r>
              <a:rPr lang="en-US" sz="2800" b="1" spc="-10" dirty="0">
                <a:latin typeface="Calibri"/>
                <a:cs typeface="Calibri"/>
              </a:rPr>
              <a:t>card </a:t>
            </a:r>
            <a:r>
              <a:rPr lang="en-US" sz="2800" b="1" spc="-5" dirty="0">
                <a:latin typeface="Calibri"/>
                <a:cs typeface="Calibri"/>
              </a:rPr>
              <a:t>from </a:t>
            </a:r>
            <a:r>
              <a:rPr lang="en-US" sz="2800" b="1" dirty="0">
                <a:latin typeface="Calibri"/>
                <a:cs typeface="Calibri"/>
              </a:rPr>
              <a:t>the </a:t>
            </a:r>
            <a:r>
              <a:rPr lang="en-US" sz="2800" b="1" spc="-5" dirty="0" err="1">
                <a:latin typeface="Calibri"/>
                <a:cs typeface="Calibri"/>
              </a:rPr>
              <a:t>neighbours’</a:t>
            </a:r>
            <a:r>
              <a:rPr lang="en-US" sz="2800" b="1" spc="-5" dirty="0">
                <a:latin typeface="Calibri"/>
                <a:cs typeface="Calibri"/>
              </a:rPr>
              <a:t> pile as </a:t>
            </a:r>
            <a:r>
              <a:rPr lang="en-US" sz="2800" b="1" dirty="0">
                <a:latin typeface="Calibri"/>
                <a:cs typeface="Calibri"/>
              </a:rPr>
              <a:t>needed for </a:t>
            </a:r>
            <a:r>
              <a:rPr lang="en-US" sz="2800" b="1" spc="-5" dirty="0">
                <a:latin typeface="Calibri"/>
                <a:cs typeface="Calibri"/>
              </a:rPr>
              <a:t>inspiration.</a:t>
            </a:r>
          </a:p>
          <a:p>
            <a:pPr marL="12700" marR="69850">
              <a:lnSpc>
                <a:spcPct val="102099"/>
              </a:lnSpc>
              <a:spcBef>
                <a:spcPts val="990"/>
              </a:spcBef>
            </a:pPr>
            <a:r>
              <a:rPr lang="en-US" sz="2800" b="1" spc="-5" dirty="0">
                <a:latin typeface="Calibri"/>
                <a:cs typeface="Calibri"/>
              </a:rPr>
              <a:t> Once the idea  has been used, </a:t>
            </a:r>
            <a:r>
              <a:rPr lang="en-US" sz="2800" b="1" spc="-10" dirty="0">
                <a:latin typeface="Calibri"/>
                <a:cs typeface="Calibri"/>
              </a:rPr>
              <a:t>it </a:t>
            </a:r>
            <a:r>
              <a:rPr lang="en-US" sz="2800" b="1" spc="-5" dirty="0">
                <a:latin typeface="Calibri"/>
                <a:cs typeface="Calibri"/>
              </a:rPr>
              <a:t>is passed </a:t>
            </a:r>
            <a:r>
              <a:rPr lang="en-US" sz="2800" b="1" spc="-10" dirty="0">
                <a:latin typeface="Calibri"/>
                <a:cs typeface="Calibri"/>
              </a:rPr>
              <a:t>on </a:t>
            </a:r>
            <a:r>
              <a:rPr lang="en-US" sz="2800" b="1" spc="-5" dirty="0">
                <a:latin typeface="Calibri"/>
                <a:cs typeface="Calibri"/>
              </a:rPr>
              <a:t>to </a:t>
            </a:r>
            <a:r>
              <a:rPr lang="en-US" sz="2800" b="1" dirty="0">
                <a:latin typeface="Calibri"/>
                <a:cs typeface="Calibri"/>
              </a:rPr>
              <a:t>the </a:t>
            </a:r>
            <a:r>
              <a:rPr lang="en-US" sz="2800" b="1" spc="-5" dirty="0">
                <a:latin typeface="Calibri"/>
                <a:cs typeface="Calibri"/>
              </a:rPr>
              <a:t>person on </a:t>
            </a:r>
            <a:r>
              <a:rPr lang="en-US" sz="2800" b="1" spc="-10" dirty="0">
                <a:latin typeface="Calibri"/>
                <a:cs typeface="Calibri"/>
              </a:rPr>
              <a:t>the </a:t>
            </a:r>
            <a:r>
              <a:rPr lang="en-US" sz="2800" b="1" spc="-5" dirty="0">
                <a:latin typeface="Calibri"/>
                <a:cs typeface="Calibri"/>
              </a:rPr>
              <a:t>right along with any </a:t>
            </a:r>
            <a:r>
              <a:rPr lang="en-US" sz="2800" b="1" spc="-10" dirty="0">
                <a:latin typeface="Calibri"/>
                <a:cs typeface="Calibri"/>
              </a:rPr>
              <a:t>new, </a:t>
            </a:r>
            <a:r>
              <a:rPr lang="en-US" sz="2800" b="1" spc="-5" dirty="0">
                <a:latin typeface="Calibri"/>
                <a:cs typeface="Calibri"/>
              </a:rPr>
              <a:t>variations or  piggybacked</a:t>
            </a:r>
            <a:r>
              <a:rPr lang="en-US" sz="2800" b="1" spc="5" dirty="0">
                <a:latin typeface="Calibri"/>
                <a:cs typeface="Calibri"/>
              </a:rPr>
              <a:t> </a:t>
            </a:r>
            <a:r>
              <a:rPr lang="en-US" sz="2800" b="1" spc="-5" dirty="0">
                <a:latin typeface="Calibri"/>
                <a:cs typeface="Calibri"/>
              </a:rPr>
              <a:t>ideas.</a:t>
            </a:r>
            <a:endParaRPr lang="en-US" sz="2800" b="1" dirty="0">
              <a:latin typeface="Calibri"/>
              <a:cs typeface="Calibri"/>
            </a:endParaRPr>
          </a:p>
          <a:p>
            <a:endParaRPr lang="en-IN" dirty="0"/>
          </a:p>
        </p:txBody>
      </p:sp>
      <p:sp>
        <p:nvSpPr>
          <p:cNvPr id="5" name="TextBox 4">
            <a:extLst>
              <a:ext uri="{FF2B5EF4-FFF2-40B4-BE49-F238E27FC236}">
                <a16:creationId xmlns:a16="http://schemas.microsoft.com/office/drawing/2014/main" id="{584F2A84-636E-6743-18AF-73E9F4834F98}"/>
              </a:ext>
            </a:extLst>
          </p:cNvPr>
          <p:cNvSpPr txBox="1"/>
          <p:nvPr/>
        </p:nvSpPr>
        <p:spPr>
          <a:xfrm>
            <a:off x="1091687" y="-149521"/>
            <a:ext cx="8747185" cy="646331"/>
          </a:xfrm>
          <a:prstGeom prst="rect">
            <a:avLst/>
          </a:prstGeom>
          <a:noFill/>
        </p:spPr>
        <p:txBody>
          <a:bodyPr wrap="square">
            <a:spAutoFit/>
          </a:bodyPr>
          <a:lstStyle/>
          <a:p>
            <a:pPr marL="361315" lvl="2" indent="-349250" algn="ctr">
              <a:lnSpc>
                <a:spcPct val="100000"/>
              </a:lnSpc>
              <a:buAutoNum type="arabicPeriod" startAt="3"/>
              <a:tabLst>
                <a:tab pos="361950" algn="l"/>
              </a:tabLst>
            </a:pPr>
            <a:r>
              <a:rPr lang="en-IN" sz="3600" b="1" spc="-5" dirty="0">
                <a:latin typeface="Calibri"/>
                <a:cs typeface="Calibri"/>
              </a:rPr>
              <a:t>Idea card</a:t>
            </a:r>
            <a:r>
              <a:rPr lang="en-IN" sz="3600" b="1" spc="-65" dirty="0">
                <a:latin typeface="Calibri"/>
                <a:cs typeface="Calibri"/>
              </a:rPr>
              <a:t> </a:t>
            </a:r>
            <a:r>
              <a:rPr lang="en-IN" sz="3600" b="1" spc="-5" dirty="0">
                <a:latin typeface="Calibri"/>
                <a:cs typeface="Calibri"/>
              </a:rPr>
              <a:t>method</a:t>
            </a:r>
            <a:endParaRPr lang="en-IN" sz="3600" dirty="0">
              <a:latin typeface="Calibri"/>
              <a:cs typeface="Calibri"/>
            </a:endParaRPr>
          </a:p>
        </p:txBody>
      </p:sp>
    </p:spTree>
    <p:extLst>
      <p:ext uri="{BB962C8B-B14F-4D97-AF65-F5344CB8AC3E}">
        <p14:creationId xmlns:p14="http://schemas.microsoft.com/office/powerpoint/2010/main" val="176618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07E7-C339-9818-234E-098211F15551}"/>
              </a:ext>
            </a:extLst>
          </p:cNvPr>
          <p:cNvSpPr>
            <a:spLocks noGrp="1"/>
          </p:cNvSpPr>
          <p:nvPr>
            <p:ph type="title"/>
          </p:nvPr>
        </p:nvSpPr>
        <p:spPr>
          <a:xfrm>
            <a:off x="677334" y="0"/>
            <a:ext cx="8596668" cy="638355"/>
          </a:xfrm>
        </p:spPr>
        <p:txBody>
          <a:bodyPr>
            <a:normAutofit fontScale="90000"/>
          </a:bodyPr>
          <a:lstStyle/>
          <a:p>
            <a:pPr algn="ctr"/>
            <a:r>
              <a:rPr lang="en-IN" sz="5300" b="1" spc="-5" dirty="0">
                <a:latin typeface="Calibri"/>
                <a:cs typeface="Calibri"/>
              </a:rPr>
              <a:t>Brainwriting </a:t>
            </a:r>
            <a:r>
              <a:rPr lang="en-IN" sz="5300" b="1" spc="-10" dirty="0">
                <a:latin typeface="Calibri"/>
                <a:cs typeface="Calibri"/>
              </a:rPr>
              <a:t>game</a:t>
            </a:r>
            <a:br>
              <a:rPr lang="en-IN" sz="3600" dirty="0">
                <a:latin typeface="Calibri"/>
                <a:cs typeface="Calibri"/>
              </a:rPr>
            </a:br>
            <a:endParaRPr lang="en-IN" dirty="0"/>
          </a:p>
        </p:txBody>
      </p:sp>
      <p:sp>
        <p:nvSpPr>
          <p:cNvPr id="3" name="Content Placeholder 2">
            <a:extLst>
              <a:ext uri="{FF2B5EF4-FFF2-40B4-BE49-F238E27FC236}">
                <a16:creationId xmlns:a16="http://schemas.microsoft.com/office/drawing/2014/main" id="{08738523-C052-B5AD-8770-6BD17641AEAD}"/>
              </a:ext>
            </a:extLst>
          </p:cNvPr>
          <p:cNvSpPr>
            <a:spLocks noGrp="1"/>
          </p:cNvSpPr>
          <p:nvPr>
            <p:ph idx="1"/>
          </p:nvPr>
        </p:nvSpPr>
        <p:spPr>
          <a:xfrm>
            <a:off x="414067" y="828137"/>
            <a:ext cx="10704647" cy="5727938"/>
          </a:xfrm>
        </p:spPr>
        <p:txBody>
          <a:bodyPr>
            <a:normAutofit fontScale="92500" lnSpcReduction="10000"/>
          </a:bodyPr>
          <a:lstStyle/>
          <a:p>
            <a:pPr marL="12700" marR="158750" algn="just">
              <a:lnSpc>
                <a:spcPct val="101699"/>
              </a:lnSpc>
              <a:spcBef>
                <a:spcPts val="560"/>
              </a:spcBef>
              <a:buFont typeface="Symbol"/>
              <a:buChar char=""/>
              <a:tabLst>
                <a:tab pos="240665" algn="l"/>
                <a:tab pos="241300" algn="l"/>
              </a:tabLst>
            </a:pPr>
            <a:r>
              <a:rPr lang="en-US" sz="2400" b="1" spc="-5" dirty="0">
                <a:latin typeface="Calibri"/>
                <a:cs typeface="Calibri"/>
              </a:rPr>
              <a:t>Display </a:t>
            </a:r>
            <a:r>
              <a:rPr lang="en-US" sz="2400" b="1" dirty="0">
                <a:latin typeface="Calibri"/>
                <a:cs typeface="Calibri"/>
              </a:rPr>
              <a:t>the </a:t>
            </a:r>
            <a:r>
              <a:rPr lang="en-US" sz="2400" b="1" spc="-5" dirty="0">
                <a:solidFill>
                  <a:srgbClr val="FF0000"/>
                </a:solidFill>
                <a:latin typeface="Calibri"/>
                <a:cs typeface="Calibri"/>
              </a:rPr>
              <a:t>problem statement</a:t>
            </a:r>
            <a:r>
              <a:rPr lang="en-US" sz="2400" b="1" spc="-5" dirty="0">
                <a:latin typeface="Calibri"/>
                <a:cs typeface="Calibri"/>
              </a:rPr>
              <a:t>, and explain that </a:t>
            </a:r>
            <a:r>
              <a:rPr lang="en-US" sz="2400" b="1" dirty="0">
                <a:latin typeface="Calibri"/>
                <a:cs typeface="Calibri"/>
              </a:rPr>
              <a:t>the </a:t>
            </a:r>
            <a:r>
              <a:rPr lang="en-US" sz="2400" b="1" spc="-5" dirty="0">
                <a:solidFill>
                  <a:srgbClr val="FF0000"/>
                </a:solidFill>
                <a:latin typeface="Calibri"/>
                <a:cs typeface="Calibri"/>
              </a:rPr>
              <a:t>winner </a:t>
            </a:r>
            <a:r>
              <a:rPr lang="en-US" sz="2400" b="1" spc="-10" dirty="0">
                <a:latin typeface="Calibri"/>
                <a:cs typeface="Calibri"/>
              </a:rPr>
              <a:t>of </a:t>
            </a:r>
            <a:r>
              <a:rPr lang="en-US" sz="2400" b="1" spc="-5" dirty="0">
                <a:latin typeface="Calibri"/>
                <a:cs typeface="Calibri"/>
              </a:rPr>
              <a:t>the game </a:t>
            </a:r>
            <a:r>
              <a:rPr lang="en-US" sz="2400" b="1" spc="-10" dirty="0">
                <a:latin typeface="Calibri"/>
                <a:cs typeface="Calibri"/>
              </a:rPr>
              <a:t>is </a:t>
            </a:r>
            <a:r>
              <a:rPr lang="en-US" sz="2400" b="1" dirty="0">
                <a:latin typeface="Calibri"/>
                <a:cs typeface="Calibri"/>
              </a:rPr>
              <a:t>the </a:t>
            </a:r>
            <a:r>
              <a:rPr lang="en-US" sz="2400" b="1" spc="-5" dirty="0">
                <a:latin typeface="Calibri"/>
                <a:cs typeface="Calibri"/>
              </a:rPr>
              <a:t>one who  </a:t>
            </a:r>
            <a:r>
              <a:rPr lang="en-US" sz="2400" b="1" dirty="0">
                <a:latin typeface="Calibri"/>
                <a:cs typeface="Calibri"/>
              </a:rPr>
              <a:t>devises </a:t>
            </a:r>
            <a:r>
              <a:rPr lang="en-US" sz="2400" b="1" spc="-5" dirty="0">
                <a:latin typeface="Calibri"/>
                <a:cs typeface="Calibri"/>
              </a:rPr>
              <a:t>the </a:t>
            </a:r>
            <a:r>
              <a:rPr lang="en-US" sz="2400" b="1" spc="-5" dirty="0">
                <a:solidFill>
                  <a:srgbClr val="FF0000"/>
                </a:solidFill>
                <a:latin typeface="Calibri"/>
                <a:cs typeface="Calibri"/>
              </a:rPr>
              <a:t>most unlikely</a:t>
            </a:r>
            <a:r>
              <a:rPr lang="en-US" sz="2400" b="1" dirty="0">
                <a:solidFill>
                  <a:srgbClr val="FF0000"/>
                </a:solidFill>
                <a:latin typeface="Calibri"/>
                <a:cs typeface="Calibri"/>
              </a:rPr>
              <a:t> </a:t>
            </a:r>
            <a:r>
              <a:rPr lang="en-US" sz="2400" b="1" spc="-5" dirty="0">
                <a:solidFill>
                  <a:srgbClr val="FF0000"/>
                </a:solidFill>
                <a:latin typeface="Calibri"/>
                <a:cs typeface="Calibri"/>
              </a:rPr>
              <a:t>solution</a:t>
            </a:r>
            <a:r>
              <a:rPr lang="en-US" sz="2400" b="1" spc="-5" dirty="0">
                <a:latin typeface="Calibri"/>
                <a:cs typeface="Calibri"/>
              </a:rPr>
              <a:t>.</a:t>
            </a:r>
            <a:endParaRPr lang="en-US" sz="2400" b="1" dirty="0">
              <a:latin typeface="Calibri"/>
              <a:cs typeface="Calibri"/>
            </a:endParaRPr>
          </a:p>
          <a:p>
            <a:pPr marL="12700" marR="238125" algn="just">
              <a:lnSpc>
                <a:spcPct val="102099"/>
              </a:lnSpc>
              <a:spcBef>
                <a:spcPts val="55"/>
              </a:spcBef>
              <a:buFont typeface="Symbol"/>
              <a:buChar char=""/>
              <a:tabLst>
                <a:tab pos="240665" algn="l"/>
                <a:tab pos="241300" algn="l"/>
              </a:tabLst>
            </a:pPr>
            <a:r>
              <a:rPr lang="en-US" sz="2400" b="1" spc="-5" dirty="0">
                <a:latin typeface="Calibri"/>
                <a:cs typeface="Calibri"/>
              </a:rPr>
              <a:t>The facilitator sells </a:t>
            </a:r>
            <a:r>
              <a:rPr lang="en-US" sz="2400" b="1" spc="-10" dirty="0">
                <a:latin typeface="Calibri"/>
                <a:cs typeface="Calibri"/>
              </a:rPr>
              <a:t>each </a:t>
            </a:r>
            <a:r>
              <a:rPr lang="en-US" sz="2400" b="1" spc="-5" dirty="0">
                <a:latin typeface="Calibri"/>
                <a:cs typeface="Calibri"/>
              </a:rPr>
              <a:t>group member </a:t>
            </a:r>
            <a:r>
              <a:rPr lang="en-US" sz="2400" b="1" spc="-10" dirty="0">
                <a:latin typeface="Calibri"/>
                <a:cs typeface="Calibri"/>
              </a:rPr>
              <a:t>an </a:t>
            </a:r>
            <a:r>
              <a:rPr lang="en-US" sz="2400" b="1" spc="-5" dirty="0">
                <a:latin typeface="Calibri"/>
                <a:cs typeface="Calibri"/>
              </a:rPr>
              <a:t>agreed number </a:t>
            </a:r>
            <a:r>
              <a:rPr lang="en-US" sz="2400" b="1" spc="-10" dirty="0">
                <a:latin typeface="Calibri"/>
                <a:cs typeface="Calibri"/>
              </a:rPr>
              <a:t>of </a:t>
            </a:r>
            <a:r>
              <a:rPr lang="en-US" sz="2400" b="1" spc="-5" dirty="0">
                <a:latin typeface="Calibri"/>
                <a:cs typeface="Calibri"/>
              </a:rPr>
              <a:t>blank, serially numbered  cards </a:t>
            </a:r>
            <a:r>
              <a:rPr lang="en-US" sz="2400" b="1" dirty="0">
                <a:latin typeface="Calibri"/>
                <a:cs typeface="Calibri"/>
              </a:rPr>
              <a:t>at, </a:t>
            </a:r>
            <a:r>
              <a:rPr lang="en-US" sz="2400" b="1" spc="-5" dirty="0">
                <a:latin typeface="Calibri"/>
                <a:cs typeface="Calibri"/>
              </a:rPr>
              <a:t>say, </a:t>
            </a:r>
            <a:r>
              <a:rPr lang="en-US" sz="2400" b="1" dirty="0">
                <a:latin typeface="Calibri"/>
                <a:cs typeface="Calibri"/>
              </a:rPr>
              <a:t>10 </a:t>
            </a:r>
            <a:r>
              <a:rPr lang="en-US" sz="2400" b="1" spc="-5" dirty="0">
                <a:latin typeface="Calibri"/>
                <a:cs typeface="Calibri"/>
              </a:rPr>
              <a:t>currency units each, pooling the money </a:t>
            </a:r>
            <a:r>
              <a:rPr lang="en-US" sz="2400" b="1" dirty="0">
                <a:latin typeface="Calibri"/>
                <a:cs typeface="Calibri"/>
              </a:rPr>
              <a:t>to </a:t>
            </a:r>
            <a:r>
              <a:rPr lang="en-US" sz="2400" b="1" spc="-5" dirty="0">
                <a:latin typeface="Calibri"/>
                <a:cs typeface="Calibri"/>
              </a:rPr>
              <a:t>form the prize. Each group  </a:t>
            </a:r>
            <a:r>
              <a:rPr lang="en-US" sz="2400" b="1" dirty="0">
                <a:latin typeface="Calibri"/>
                <a:cs typeface="Calibri"/>
              </a:rPr>
              <a:t>member </a:t>
            </a:r>
            <a:r>
              <a:rPr lang="en-US" sz="2400" b="1" spc="-5" dirty="0">
                <a:latin typeface="Calibri"/>
                <a:cs typeface="Calibri"/>
              </a:rPr>
              <a:t>signs a receipt that records the serial numbers </a:t>
            </a:r>
            <a:r>
              <a:rPr lang="en-US" sz="2400" b="1" spc="-10" dirty="0">
                <a:latin typeface="Calibri"/>
                <a:cs typeface="Calibri"/>
              </a:rPr>
              <a:t>of </a:t>
            </a:r>
            <a:r>
              <a:rPr lang="en-US" sz="2400" b="1" spc="-5" dirty="0">
                <a:latin typeface="Calibri"/>
                <a:cs typeface="Calibri"/>
              </a:rPr>
              <a:t>their set </a:t>
            </a:r>
            <a:r>
              <a:rPr lang="en-US" sz="2400" b="1" spc="-10" dirty="0">
                <a:latin typeface="Calibri"/>
                <a:cs typeface="Calibri"/>
              </a:rPr>
              <a:t>of</a:t>
            </a:r>
            <a:r>
              <a:rPr lang="en-US" sz="2400" b="1" spc="85" dirty="0">
                <a:latin typeface="Calibri"/>
                <a:cs typeface="Calibri"/>
              </a:rPr>
              <a:t> </a:t>
            </a:r>
            <a:r>
              <a:rPr lang="en-US" sz="2400" b="1" spc="-5" dirty="0">
                <a:latin typeface="Calibri"/>
                <a:cs typeface="Calibri"/>
              </a:rPr>
              <a:t>cards.</a:t>
            </a:r>
            <a:endParaRPr lang="en-US" sz="2400" b="1" dirty="0">
              <a:latin typeface="Calibri"/>
              <a:cs typeface="Calibri"/>
            </a:endParaRPr>
          </a:p>
          <a:p>
            <a:pPr marL="12700" marR="85090" algn="just">
              <a:lnSpc>
                <a:spcPct val="101699"/>
              </a:lnSpc>
              <a:spcBef>
                <a:spcPts val="60"/>
              </a:spcBef>
              <a:buFont typeface="Symbol"/>
              <a:buChar char=""/>
              <a:tabLst>
                <a:tab pos="240665" algn="l"/>
                <a:tab pos="241300" algn="l"/>
              </a:tabLst>
            </a:pPr>
            <a:r>
              <a:rPr lang="en-US" sz="2400" b="1" spc="-5" dirty="0">
                <a:latin typeface="Calibri"/>
                <a:cs typeface="Calibri"/>
              </a:rPr>
              <a:t>Members try </a:t>
            </a:r>
            <a:r>
              <a:rPr lang="en-US" sz="2400" b="1" dirty="0">
                <a:latin typeface="Calibri"/>
                <a:cs typeface="Calibri"/>
              </a:rPr>
              <a:t>to </a:t>
            </a:r>
            <a:r>
              <a:rPr lang="en-US" sz="2400" b="1" spc="-5" dirty="0">
                <a:latin typeface="Calibri"/>
                <a:cs typeface="Calibri"/>
              </a:rPr>
              <a:t>think of </a:t>
            </a:r>
            <a:r>
              <a:rPr lang="en-US" sz="2400" b="1" spc="-5" dirty="0">
                <a:solidFill>
                  <a:srgbClr val="FF0000"/>
                </a:solidFill>
                <a:latin typeface="Calibri"/>
                <a:cs typeface="Calibri"/>
              </a:rPr>
              <a:t>utterly implausible solutions</a:t>
            </a:r>
            <a:r>
              <a:rPr lang="en-US" sz="2400" b="1" spc="-5" dirty="0">
                <a:latin typeface="Calibri"/>
                <a:cs typeface="Calibri"/>
              </a:rPr>
              <a:t>, </a:t>
            </a:r>
            <a:r>
              <a:rPr lang="en-US" sz="2400" b="1" spc="-5" dirty="0">
                <a:solidFill>
                  <a:srgbClr val="FF0000"/>
                </a:solidFill>
                <a:latin typeface="Calibri"/>
                <a:cs typeface="Calibri"/>
              </a:rPr>
              <a:t>writing one </a:t>
            </a:r>
            <a:r>
              <a:rPr lang="en-US" sz="2400" b="1" dirty="0">
                <a:solidFill>
                  <a:srgbClr val="FF0000"/>
                </a:solidFill>
                <a:latin typeface="Calibri"/>
                <a:cs typeface="Calibri"/>
              </a:rPr>
              <a:t>per </a:t>
            </a:r>
            <a:r>
              <a:rPr lang="en-US" sz="2400" b="1" spc="-5" dirty="0">
                <a:solidFill>
                  <a:srgbClr val="FF0000"/>
                </a:solidFill>
                <a:latin typeface="Calibri"/>
                <a:cs typeface="Calibri"/>
              </a:rPr>
              <a:t>card</a:t>
            </a:r>
            <a:r>
              <a:rPr lang="en-US" sz="2400" b="1" spc="-5" dirty="0">
                <a:latin typeface="Calibri"/>
                <a:cs typeface="Calibri"/>
              </a:rPr>
              <a:t>. The cards </a:t>
            </a:r>
            <a:r>
              <a:rPr lang="en-US" sz="2400" b="1" spc="-10" dirty="0">
                <a:latin typeface="Calibri"/>
                <a:cs typeface="Calibri"/>
              </a:rPr>
              <a:t>are  </a:t>
            </a:r>
            <a:r>
              <a:rPr lang="en-US" sz="2400" b="1" spc="-5" dirty="0">
                <a:latin typeface="Calibri"/>
                <a:cs typeface="Calibri"/>
              </a:rPr>
              <a:t>then </a:t>
            </a:r>
            <a:r>
              <a:rPr lang="en-US" sz="2400" b="1" dirty="0">
                <a:latin typeface="Calibri"/>
                <a:cs typeface="Calibri"/>
              </a:rPr>
              <a:t>put </a:t>
            </a:r>
            <a:r>
              <a:rPr lang="en-US" sz="2400" b="1" spc="-5" dirty="0">
                <a:latin typeface="Calibri"/>
                <a:cs typeface="Calibri"/>
              </a:rPr>
              <a:t>up </a:t>
            </a:r>
            <a:r>
              <a:rPr lang="en-US" sz="2400" b="1" spc="-10" dirty="0">
                <a:latin typeface="Calibri"/>
                <a:cs typeface="Calibri"/>
              </a:rPr>
              <a:t>on </a:t>
            </a:r>
            <a:r>
              <a:rPr lang="en-US" sz="2400" b="1" spc="-5" dirty="0">
                <a:latin typeface="Calibri"/>
                <a:cs typeface="Calibri"/>
              </a:rPr>
              <a:t>a display</a:t>
            </a:r>
            <a:r>
              <a:rPr lang="en-US" sz="2400" b="1" spc="20" dirty="0">
                <a:latin typeface="Calibri"/>
                <a:cs typeface="Calibri"/>
              </a:rPr>
              <a:t> </a:t>
            </a:r>
            <a:r>
              <a:rPr lang="en-US" sz="2400" b="1" spc="-5" dirty="0">
                <a:latin typeface="Calibri"/>
                <a:cs typeface="Calibri"/>
              </a:rPr>
              <a:t>board.</a:t>
            </a:r>
            <a:endParaRPr lang="en-US" sz="2400" b="1" dirty="0">
              <a:latin typeface="Calibri"/>
              <a:cs typeface="Calibri"/>
            </a:endParaRPr>
          </a:p>
          <a:p>
            <a:pPr marL="12700" marR="154305" algn="just">
              <a:lnSpc>
                <a:spcPct val="102099"/>
              </a:lnSpc>
              <a:spcBef>
                <a:spcPts val="55"/>
              </a:spcBef>
              <a:buFont typeface="Symbol"/>
              <a:buChar char=""/>
              <a:tabLst>
                <a:tab pos="240665" algn="l"/>
                <a:tab pos="241300" algn="l"/>
              </a:tabLst>
            </a:pPr>
            <a:r>
              <a:rPr lang="en-US" sz="2400" b="1" spc="-5" dirty="0">
                <a:latin typeface="Calibri"/>
                <a:cs typeface="Calibri"/>
              </a:rPr>
              <a:t>Members now have </a:t>
            </a:r>
            <a:r>
              <a:rPr lang="en-US" sz="2400" b="1" dirty="0">
                <a:latin typeface="Calibri"/>
                <a:cs typeface="Calibri"/>
              </a:rPr>
              <a:t>15 </a:t>
            </a:r>
            <a:r>
              <a:rPr lang="en-US" sz="2400" b="1" spc="-5" dirty="0">
                <a:latin typeface="Calibri"/>
                <a:cs typeface="Calibri"/>
              </a:rPr>
              <a:t>minutes </a:t>
            </a:r>
            <a:r>
              <a:rPr lang="en-US" sz="2400" b="1" dirty="0">
                <a:latin typeface="Calibri"/>
                <a:cs typeface="Calibri"/>
              </a:rPr>
              <a:t>to </a:t>
            </a:r>
            <a:r>
              <a:rPr lang="en-US" sz="2400" b="1" spc="-5" dirty="0">
                <a:latin typeface="Calibri"/>
                <a:cs typeface="Calibri"/>
              </a:rPr>
              <a:t>silently read all the solutions, and to append </a:t>
            </a:r>
            <a:r>
              <a:rPr lang="en-US" sz="2400" b="1" dirty="0">
                <a:latin typeface="Calibri"/>
                <a:cs typeface="Calibri"/>
              </a:rPr>
              <a:t>to </a:t>
            </a:r>
            <a:r>
              <a:rPr lang="en-US" sz="2400" b="1" spc="-5" dirty="0">
                <a:latin typeface="Calibri"/>
                <a:cs typeface="Calibri"/>
              </a:rPr>
              <a:t>them  (on further un-numbered cards or post-its) ways in which they could </a:t>
            </a:r>
            <a:r>
              <a:rPr lang="en-US" sz="2400" b="1" dirty="0">
                <a:latin typeface="Calibri"/>
                <a:cs typeface="Calibri"/>
              </a:rPr>
              <a:t>be </a:t>
            </a:r>
            <a:r>
              <a:rPr lang="en-US" sz="2400" b="1" spc="-5" dirty="0">
                <a:latin typeface="Calibri"/>
                <a:cs typeface="Calibri"/>
              </a:rPr>
              <a:t>converted into a  more practical way </a:t>
            </a:r>
            <a:r>
              <a:rPr lang="en-US" sz="2400" b="1" spc="-10" dirty="0">
                <a:latin typeface="Calibri"/>
                <a:cs typeface="Calibri"/>
              </a:rPr>
              <a:t>of </a:t>
            </a:r>
            <a:r>
              <a:rPr lang="en-US" sz="2400" b="1" spc="-5" dirty="0">
                <a:latin typeface="Calibri"/>
                <a:cs typeface="Calibri"/>
              </a:rPr>
              <a:t>solving the problem (so reducing that ideas’ chances of</a:t>
            </a:r>
            <a:r>
              <a:rPr lang="en-US" sz="2400" b="1" spc="145" dirty="0">
                <a:latin typeface="Calibri"/>
                <a:cs typeface="Calibri"/>
              </a:rPr>
              <a:t> </a:t>
            </a:r>
            <a:r>
              <a:rPr lang="en-US" sz="2400" b="1" spc="-5" dirty="0">
                <a:latin typeface="Calibri"/>
                <a:cs typeface="Calibri"/>
              </a:rPr>
              <a:t>winning).</a:t>
            </a:r>
            <a:endParaRPr lang="en-US" sz="2400" b="1" dirty="0">
              <a:latin typeface="Calibri"/>
              <a:cs typeface="Calibri"/>
            </a:endParaRPr>
          </a:p>
          <a:p>
            <a:pPr marL="12700" marR="177165" indent="-635" algn="just">
              <a:lnSpc>
                <a:spcPct val="101699"/>
              </a:lnSpc>
              <a:spcBef>
                <a:spcPts val="60"/>
              </a:spcBef>
              <a:buFont typeface="Symbol"/>
              <a:buChar char=""/>
              <a:tabLst>
                <a:tab pos="240665" algn="l"/>
                <a:tab pos="241300" algn="l"/>
              </a:tabLst>
            </a:pPr>
            <a:r>
              <a:rPr lang="en-US" sz="2400" b="1" spc="-5" dirty="0">
                <a:solidFill>
                  <a:srgbClr val="FF0000"/>
                </a:solidFill>
                <a:latin typeface="Calibri"/>
                <a:cs typeface="Calibri"/>
              </a:rPr>
              <a:t>Each member then has </a:t>
            </a:r>
            <a:r>
              <a:rPr lang="en-US" sz="2400" b="1" spc="-10" dirty="0">
                <a:solidFill>
                  <a:srgbClr val="FF0000"/>
                </a:solidFill>
                <a:latin typeface="Calibri"/>
                <a:cs typeface="Calibri"/>
              </a:rPr>
              <a:t>two </a:t>
            </a:r>
            <a:r>
              <a:rPr lang="en-US" sz="2400" b="1" dirty="0">
                <a:solidFill>
                  <a:srgbClr val="FF0000"/>
                </a:solidFill>
                <a:latin typeface="Calibri"/>
                <a:cs typeface="Calibri"/>
              </a:rPr>
              <a:t>votes </a:t>
            </a:r>
            <a:r>
              <a:rPr lang="en-US" sz="2400" b="1" dirty="0">
                <a:latin typeface="Calibri"/>
                <a:cs typeface="Calibri"/>
              </a:rPr>
              <a:t>to </a:t>
            </a:r>
            <a:r>
              <a:rPr lang="en-US" sz="2400" b="1" spc="-5" dirty="0">
                <a:latin typeface="Calibri"/>
                <a:cs typeface="Calibri"/>
              </a:rPr>
              <a:t>vote for what s/he now considers </a:t>
            </a:r>
            <a:r>
              <a:rPr lang="en-US" sz="2400" b="1" dirty="0">
                <a:latin typeface="Calibri"/>
                <a:cs typeface="Calibri"/>
              </a:rPr>
              <a:t>to be the </a:t>
            </a:r>
            <a:r>
              <a:rPr lang="en-US" sz="2400" b="1" spc="-5" dirty="0">
                <a:latin typeface="Calibri"/>
                <a:cs typeface="Calibri"/>
              </a:rPr>
              <a:t>most  </a:t>
            </a:r>
            <a:r>
              <a:rPr lang="en-US" sz="2400" b="1" spc="-5" dirty="0">
                <a:solidFill>
                  <a:srgbClr val="FF0000"/>
                </a:solidFill>
                <a:latin typeface="Calibri"/>
                <a:cs typeface="Calibri"/>
              </a:rPr>
              <a:t>improbable idea </a:t>
            </a:r>
            <a:r>
              <a:rPr lang="en-US" sz="2400" b="1" spc="-10" dirty="0">
                <a:solidFill>
                  <a:srgbClr val="FF0000"/>
                </a:solidFill>
                <a:latin typeface="Calibri"/>
                <a:cs typeface="Calibri"/>
              </a:rPr>
              <a:t>on </a:t>
            </a:r>
            <a:r>
              <a:rPr lang="en-US" sz="2400" b="1" dirty="0">
                <a:solidFill>
                  <a:srgbClr val="FF0000"/>
                </a:solidFill>
                <a:latin typeface="Calibri"/>
                <a:cs typeface="Calibri"/>
              </a:rPr>
              <a:t>the </a:t>
            </a:r>
            <a:r>
              <a:rPr lang="en-US" sz="2400" b="1" spc="-5" dirty="0">
                <a:solidFill>
                  <a:srgbClr val="FF0000"/>
                </a:solidFill>
                <a:latin typeface="Calibri"/>
                <a:cs typeface="Calibri"/>
              </a:rPr>
              <a:t>numbered cards</a:t>
            </a:r>
            <a:r>
              <a:rPr lang="en-US" sz="2400" b="1" spc="-5" dirty="0">
                <a:latin typeface="Calibri"/>
                <a:cs typeface="Calibri"/>
              </a:rPr>
              <a:t>. The idea that attracts most votes wins the pooled  money.</a:t>
            </a:r>
            <a:endParaRPr lang="en-US" sz="2400" b="1" dirty="0">
              <a:latin typeface="Calibri"/>
              <a:cs typeface="Calibri"/>
            </a:endParaRPr>
          </a:p>
          <a:p>
            <a:pPr marL="12700" marR="358140" algn="just">
              <a:lnSpc>
                <a:spcPct val="102499"/>
              </a:lnSpc>
              <a:spcBef>
                <a:spcPts val="45"/>
              </a:spcBef>
              <a:buFont typeface="Symbol"/>
              <a:buChar char=""/>
              <a:tabLst>
                <a:tab pos="240665" algn="l"/>
                <a:tab pos="241300" algn="l"/>
              </a:tabLst>
            </a:pPr>
            <a:r>
              <a:rPr lang="en-US" sz="2400" b="1" spc="-5" dirty="0">
                <a:latin typeface="Calibri"/>
                <a:cs typeface="Calibri"/>
              </a:rPr>
              <a:t>Form </a:t>
            </a:r>
            <a:r>
              <a:rPr lang="en-US" sz="2400" b="1" spc="-5" dirty="0">
                <a:solidFill>
                  <a:srgbClr val="FF0000"/>
                </a:solidFill>
                <a:latin typeface="Calibri"/>
                <a:cs typeface="Calibri"/>
              </a:rPr>
              <a:t>two sub-groups</a:t>
            </a:r>
            <a:r>
              <a:rPr lang="en-US" sz="2400" b="1" spc="-5" dirty="0">
                <a:latin typeface="Calibri"/>
                <a:cs typeface="Calibri"/>
              </a:rPr>
              <a:t>, </a:t>
            </a:r>
            <a:r>
              <a:rPr lang="en-US" sz="2400" b="1" spc="-10" dirty="0">
                <a:latin typeface="Calibri"/>
                <a:cs typeface="Calibri"/>
              </a:rPr>
              <a:t>give </a:t>
            </a:r>
            <a:r>
              <a:rPr lang="en-US" sz="2400" b="1" spc="-5" dirty="0">
                <a:latin typeface="Calibri"/>
                <a:cs typeface="Calibri"/>
              </a:rPr>
              <a:t>half the cards </a:t>
            </a:r>
            <a:r>
              <a:rPr lang="en-US" sz="2400" b="1" dirty="0">
                <a:latin typeface="Calibri"/>
                <a:cs typeface="Calibri"/>
              </a:rPr>
              <a:t>to </a:t>
            </a:r>
            <a:r>
              <a:rPr lang="en-US" sz="2400" b="1" spc="-5" dirty="0">
                <a:latin typeface="Calibri"/>
                <a:cs typeface="Calibri"/>
              </a:rPr>
              <a:t>each, </a:t>
            </a:r>
            <a:r>
              <a:rPr lang="en-US" sz="2400" b="1" dirty="0">
                <a:latin typeface="Calibri"/>
                <a:cs typeface="Calibri"/>
              </a:rPr>
              <a:t>and </a:t>
            </a:r>
            <a:r>
              <a:rPr lang="en-US" sz="2400" b="1" spc="-5" dirty="0">
                <a:latin typeface="Calibri"/>
                <a:cs typeface="Calibri"/>
              </a:rPr>
              <a:t>give </a:t>
            </a:r>
            <a:r>
              <a:rPr lang="en-US" sz="2400" b="1" spc="-10" dirty="0">
                <a:latin typeface="Calibri"/>
                <a:cs typeface="Calibri"/>
              </a:rPr>
              <a:t>each </a:t>
            </a:r>
            <a:r>
              <a:rPr lang="en-US" sz="2400" b="1" spc="-5" dirty="0">
                <a:latin typeface="Calibri"/>
                <a:cs typeface="Calibri"/>
              </a:rPr>
              <a:t>group </a:t>
            </a:r>
            <a:r>
              <a:rPr lang="en-US" sz="2400" b="1" dirty="0">
                <a:latin typeface="Calibri"/>
                <a:cs typeface="Calibri"/>
              </a:rPr>
              <a:t>15 </a:t>
            </a:r>
            <a:r>
              <a:rPr lang="en-US" sz="2400" b="1" spc="-5" dirty="0">
                <a:latin typeface="Calibri"/>
                <a:cs typeface="Calibri"/>
              </a:rPr>
              <a:t>minutes </a:t>
            </a:r>
            <a:r>
              <a:rPr lang="en-US" sz="2400" b="1" dirty="0">
                <a:latin typeface="Calibri"/>
                <a:cs typeface="Calibri"/>
              </a:rPr>
              <a:t>to  </a:t>
            </a:r>
            <a:r>
              <a:rPr lang="en-US" sz="2400" b="1" spc="-5" dirty="0">
                <a:solidFill>
                  <a:srgbClr val="FF0000"/>
                </a:solidFill>
                <a:latin typeface="Calibri"/>
                <a:cs typeface="Calibri"/>
              </a:rPr>
              <a:t>develop six viable solutions </a:t>
            </a:r>
            <a:r>
              <a:rPr lang="en-US" sz="2400" b="1" spc="-5" dirty="0">
                <a:latin typeface="Calibri"/>
                <a:cs typeface="Calibri"/>
              </a:rPr>
              <a:t>from </a:t>
            </a:r>
            <a:r>
              <a:rPr lang="en-US" sz="2400" b="1" dirty="0">
                <a:latin typeface="Calibri"/>
                <a:cs typeface="Calibri"/>
              </a:rPr>
              <a:t>their</a:t>
            </a:r>
            <a:r>
              <a:rPr lang="en-US" sz="2400" b="1" spc="30" dirty="0">
                <a:latin typeface="Calibri"/>
                <a:cs typeface="Calibri"/>
              </a:rPr>
              <a:t> </a:t>
            </a:r>
            <a:r>
              <a:rPr lang="en-US" sz="2400" b="1" spc="-5" dirty="0">
                <a:latin typeface="Calibri"/>
                <a:cs typeface="Calibri"/>
              </a:rPr>
              <a:t>cards.</a:t>
            </a:r>
            <a:endParaRPr lang="en-US" sz="2400" b="1" dirty="0">
              <a:latin typeface="Calibri"/>
              <a:cs typeface="Calibri"/>
            </a:endParaRPr>
          </a:p>
          <a:p>
            <a:pPr marL="241300" indent="-228600" algn="just">
              <a:lnSpc>
                <a:spcPct val="100000"/>
              </a:lnSpc>
              <a:spcBef>
                <a:spcPts val="85"/>
              </a:spcBef>
              <a:buFont typeface="Symbol"/>
              <a:buChar char=""/>
              <a:tabLst>
                <a:tab pos="240665" algn="l"/>
                <a:tab pos="241300" algn="l"/>
              </a:tabLst>
            </a:pPr>
            <a:r>
              <a:rPr lang="en-US" sz="2400" b="1" spc="-5" dirty="0">
                <a:latin typeface="Calibri"/>
                <a:cs typeface="Calibri"/>
              </a:rPr>
              <a:t>Each sub-group tries to “sell” their </a:t>
            </a:r>
            <a:r>
              <a:rPr lang="en-US" sz="2400" b="1" dirty="0">
                <a:latin typeface="Calibri"/>
                <a:cs typeface="Calibri"/>
              </a:rPr>
              <a:t>ideas to </a:t>
            </a:r>
            <a:r>
              <a:rPr lang="en-US" sz="2400" b="1" spc="-5" dirty="0">
                <a:latin typeface="Calibri"/>
                <a:cs typeface="Calibri"/>
              </a:rPr>
              <a:t>the </a:t>
            </a:r>
            <a:r>
              <a:rPr lang="en-US" sz="2400" b="1" dirty="0">
                <a:latin typeface="Calibri"/>
                <a:cs typeface="Calibri"/>
              </a:rPr>
              <a:t>other</a:t>
            </a:r>
            <a:r>
              <a:rPr lang="en-US" sz="2400" b="1" spc="35" dirty="0">
                <a:latin typeface="Calibri"/>
                <a:cs typeface="Calibri"/>
              </a:rPr>
              <a:t> </a:t>
            </a:r>
            <a:r>
              <a:rPr lang="en-US" sz="2400" b="1" spc="-5" dirty="0">
                <a:latin typeface="Calibri"/>
                <a:cs typeface="Calibri"/>
              </a:rPr>
              <a:t>sub-group.</a:t>
            </a:r>
            <a:endParaRPr lang="en-US" sz="2400" b="1" dirty="0">
              <a:latin typeface="Calibri"/>
              <a:cs typeface="Calibri"/>
            </a:endParaRPr>
          </a:p>
          <a:p>
            <a:pPr marL="241300" indent="-228600" algn="just">
              <a:lnSpc>
                <a:spcPct val="100000"/>
              </a:lnSpc>
              <a:spcBef>
                <a:spcPts val="85"/>
              </a:spcBef>
              <a:buFont typeface="Symbol"/>
              <a:buChar char=""/>
              <a:tabLst>
                <a:tab pos="240665" algn="l"/>
                <a:tab pos="241300" algn="l"/>
              </a:tabLst>
            </a:pPr>
            <a:r>
              <a:rPr lang="en-US" sz="2400" b="1" spc="-5" dirty="0">
                <a:latin typeface="Calibri"/>
                <a:cs typeface="Calibri"/>
              </a:rPr>
              <a:t>Everyone comes together and agrees </a:t>
            </a:r>
            <a:r>
              <a:rPr lang="en-US" sz="2400" b="1" spc="-10" dirty="0">
                <a:latin typeface="Calibri"/>
                <a:cs typeface="Calibri"/>
              </a:rPr>
              <a:t>on </a:t>
            </a:r>
            <a:r>
              <a:rPr lang="en-US" sz="2400" b="1" spc="-5" dirty="0">
                <a:latin typeface="Calibri"/>
                <a:cs typeface="Calibri"/>
              </a:rPr>
              <a:t>the best </a:t>
            </a:r>
            <a:r>
              <a:rPr lang="en-US" sz="2400" b="1" dirty="0">
                <a:latin typeface="Calibri"/>
                <a:cs typeface="Calibri"/>
              </a:rPr>
              <a:t>ideas</a:t>
            </a:r>
            <a:r>
              <a:rPr lang="en-US" sz="2400" b="1" spc="65" dirty="0">
                <a:latin typeface="Calibri"/>
                <a:cs typeface="Calibri"/>
              </a:rPr>
              <a:t> </a:t>
            </a:r>
            <a:r>
              <a:rPr lang="en-US" sz="2400" b="1" spc="-5" dirty="0">
                <a:latin typeface="Calibri"/>
                <a:cs typeface="Calibri"/>
              </a:rPr>
              <a:t>overall.</a:t>
            </a:r>
            <a:endParaRPr lang="en-US" sz="2400" b="1" dirty="0">
              <a:latin typeface="Calibri"/>
              <a:cs typeface="Calibri"/>
            </a:endParaRPr>
          </a:p>
          <a:p>
            <a:pPr marL="0" indent="0">
              <a:buNone/>
            </a:pPr>
            <a:endParaRPr lang="en-US" sz="1800" dirty="0">
              <a:latin typeface="Calibri"/>
              <a:cs typeface="Calibri"/>
            </a:endParaRPr>
          </a:p>
          <a:p>
            <a:endParaRPr lang="en-IN" dirty="0"/>
          </a:p>
        </p:txBody>
      </p:sp>
    </p:spTree>
    <p:extLst>
      <p:ext uri="{BB962C8B-B14F-4D97-AF65-F5344CB8AC3E}">
        <p14:creationId xmlns:p14="http://schemas.microsoft.com/office/powerpoint/2010/main" val="377425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869-E298-28A5-6083-86ADE0194831}"/>
              </a:ext>
            </a:extLst>
          </p:cNvPr>
          <p:cNvSpPr>
            <a:spLocks noGrp="1"/>
          </p:cNvSpPr>
          <p:nvPr>
            <p:ph type="title"/>
          </p:nvPr>
        </p:nvSpPr>
        <p:spPr>
          <a:xfrm>
            <a:off x="832609" y="0"/>
            <a:ext cx="8596668" cy="816638"/>
          </a:xfrm>
        </p:spPr>
        <p:txBody>
          <a:bodyPr/>
          <a:lstStyle/>
          <a:p>
            <a:pPr algn="ctr"/>
            <a:r>
              <a:rPr lang="en-IN" sz="3600" b="1" spc="-5" dirty="0">
                <a:latin typeface="Calibri"/>
                <a:cs typeface="Calibri"/>
              </a:rPr>
              <a:t>Gordon´s</a:t>
            </a:r>
            <a:r>
              <a:rPr lang="en-IN" sz="3600" b="1" spc="-65" dirty="0">
                <a:latin typeface="Calibri"/>
                <a:cs typeface="Calibri"/>
              </a:rPr>
              <a:t> </a:t>
            </a:r>
            <a:r>
              <a:rPr lang="en-IN" sz="3600" b="1" spc="-5" dirty="0">
                <a:latin typeface="Calibri"/>
                <a:cs typeface="Calibri"/>
              </a:rPr>
              <a:t>technique</a:t>
            </a:r>
            <a:endParaRPr lang="en-IN" dirty="0"/>
          </a:p>
        </p:txBody>
      </p:sp>
      <p:sp>
        <p:nvSpPr>
          <p:cNvPr id="3" name="Content Placeholder 2">
            <a:extLst>
              <a:ext uri="{FF2B5EF4-FFF2-40B4-BE49-F238E27FC236}">
                <a16:creationId xmlns:a16="http://schemas.microsoft.com/office/drawing/2014/main" id="{860DB5AB-EEE3-FE78-AD38-1F55DD87CE46}"/>
              </a:ext>
            </a:extLst>
          </p:cNvPr>
          <p:cNvSpPr>
            <a:spLocks noGrp="1"/>
          </p:cNvSpPr>
          <p:nvPr>
            <p:ph idx="1"/>
          </p:nvPr>
        </p:nvSpPr>
        <p:spPr>
          <a:xfrm>
            <a:off x="276045" y="816638"/>
            <a:ext cx="9678837" cy="5842953"/>
          </a:xfrm>
        </p:spPr>
        <p:txBody>
          <a:bodyPr>
            <a:normAutofit/>
          </a:bodyPr>
          <a:lstStyle/>
          <a:p>
            <a:pPr algn="just"/>
            <a:r>
              <a:rPr lang="en-US" sz="3200" spc="-5" dirty="0">
                <a:latin typeface="Calibri"/>
                <a:cs typeface="Calibri"/>
              </a:rPr>
              <a:t>Gordon technique is another method </a:t>
            </a:r>
            <a:r>
              <a:rPr lang="en-US" sz="3200" dirty="0">
                <a:latin typeface="Calibri"/>
                <a:cs typeface="Calibri"/>
              </a:rPr>
              <a:t>used for </a:t>
            </a:r>
            <a:r>
              <a:rPr lang="en-US" sz="3200" spc="-5" dirty="0">
                <a:latin typeface="Calibri"/>
                <a:cs typeface="Calibri"/>
              </a:rPr>
              <a:t>generating ideas and decision-making. </a:t>
            </a:r>
          </a:p>
          <a:p>
            <a:pPr algn="just"/>
            <a:r>
              <a:rPr lang="en-US" sz="3200" spc="-10" dirty="0">
                <a:latin typeface="Calibri"/>
                <a:cs typeface="Calibri"/>
              </a:rPr>
              <a:t>It </a:t>
            </a:r>
            <a:r>
              <a:rPr lang="en-US" sz="3200" spc="-5" dirty="0">
                <a:latin typeface="Calibri"/>
                <a:cs typeface="Calibri"/>
              </a:rPr>
              <a:t>is  closely related </a:t>
            </a:r>
            <a:r>
              <a:rPr lang="en-US" sz="3200" dirty="0">
                <a:latin typeface="Calibri"/>
                <a:cs typeface="Calibri"/>
              </a:rPr>
              <a:t>to </a:t>
            </a:r>
            <a:r>
              <a:rPr lang="en-US" sz="3200" spc="-5" dirty="0">
                <a:latin typeface="Calibri"/>
                <a:cs typeface="Calibri"/>
              </a:rPr>
              <a:t>brainstorming and many people think that it is a variation </a:t>
            </a:r>
            <a:r>
              <a:rPr lang="en-US" sz="3200" spc="-10" dirty="0">
                <a:latin typeface="Calibri"/>
                <a:cs typeface="Calibri"/>
              </a:rPr>
              <a:t>of </a:t>
            </a:r>
            <a:r>
              <a:rPr lang="en-US" sz="3200" spc="-5" dirty="0">
                <a:latin typeface="Calibri"/>
                <a:cs typeface="Calibri"/>
              </a:rPr>
              <a:t>the famous  technique. </a:t>
            </a:r>
          </a:p>
          <a:p>
            <a:pPr algn="just"/>
            <a:r>
              <a:rPr lang="en-US" sz="3200" spc="-5" dirty="0">
                <a:latin typeface="Calibri"/>
                <a:cs typeface="Calibri"/>
              </a:rPr>
              <a:t>The </a:t>
            </a:r>
            <a:r>
              <a:rPr lang="en-US" sz="3200" spc="-10" dirty="0">
                <a:latin typeface="Calibri"/>
                <a:cs typeface="Calibri"/>
              </a:rPr>
              <a:t>main </a:t>
            </a:r>
            <a:r>
              <a:rPr lang="en-US" sz="3200" spc="-5" dirty="0">
                <a:latin typeface="Calibri"/>
                <a:cs typeface="Calibri"/>
              </a:rPr>
              <a:t>difference is that the moderator of the group knows </a:t>
            </a:r>
            <a:r>
              <a:rPr lang="en-US" sz="3200" dirty="0">
                <a:latin typeface="Calibri"/>
                <a:cs typeface="Calibri"/>
              </a:rPr>
              <a:t>the </a:t>
            </a:r>
            <a:r>
              <a:rPr lang="en-US" sz="3200" spc="-5" dirty="0">
                <a:latin typeface="Calibri"/>
                <a:cs typeface="Calibri"/>
              </a:rPr>
              <a:t>exact nature of  </a:t>
            </a:r>
            <a:r>
              <a:rPr lang="en-US" sz="3200" dirty="0">
                <a:latin typeface="Calibri"/>
                <a:cs typeface="Calibri"/>
              </a:rPr>
              <a:t>the </a:t>
            </a:r>
            <a:r>
              <a:rPr lang="en-US" sz="3200" spc="-5" dirty="0">
                <a:latin typeface="Calibri"/>
                <a:cs typeface="Calibri"/>
              </a:rPr>
              <a:t>problem </a:t>
            </a:r>
            <a:r>
              <a:rPr lang="en-US" sz="3200" dirty="0">
                <a:latin typeface="Calibri"/>
                <a:cs typeface="Calibri"/>
              </a:rPr>
              <a:t>under </a:t>
            </a:r>
            <a:r>
              <a:rPr lang="en-US" sz="3200" spc="-5" dirty="0">
                <a:latin typeface="Calibri"/>
                <a:cs typeface="Calibri"/>
              </a:rPr>
              <a:t>consideration while </a:t>
            </a:r>
            <a:r>
              <a:rPr lang="en-US" sz="3200" dirty="0">
                <a:latin typeface="Calibri"/>
                <a:cs typeface="Calibri"/>
              </a:rPr>
              <a:t>the </a:t>
            </a:r>
            <a:r>
              <a:rPr lang="en-US" sz="3200" spc="-5" dirty="0">
                <a:latin typeface="Calibri"/>
                <a:cs typeface="Calibri"/>
              </a:rPr>
              <a:t>participants do not. </a:t>
            </a:r>
          </a:p>
          <a:p>
            <a:pPr algn="just"/>
            <a:r>
              <a:rPr lang="en-US" sz="3200" spc="-5" dirty="0">
                <a:latin typeface="Calibri"/>
                <a:cs typeface="Calibri"/>
              </a:rPr>
              <a:t>Leader starts the group  discussion and presents the </a:t>
            </a:r>
            <a:r>
              <a:rPr lang="en-US" sz="3200" dirty="0">
                <a:latin typeface="Calibri"/>
                <a:cs typeface="Calibri"/>
              </a:rPr>
              <a:t>true </a:t>
            </a:r>
            <a:r>
              <a:rPr lang="en-US" sz="3200" spc="-5" dirty="0">
                <a:latin typeface="Calibri"/>
                <a:cs typeface="Calibri"/>
              </a:rPr>
              <a:t>situation only when </a:t>
            </a:r>
            <a:r>
              <a:rPr lang="en-US" sz="3200" dirty="0">
                <a:latin typeface="Calibri"/>
                <a:cs typeface="Calibri"/>
              </a:rPr>
              <a:t>the </a:t>
            </a:r>
            <a:r>
              <a:rPr lang="en-US" sz="3200" spc="-5" dirty="0">
                <a:latin typeface="Calibri"/>
                <a:cs typeface="Calibri"/>
              </a:rPr>
              <a:t>participants are </a:t>
            </a:r>
            <a:r>
              <a:rPr lang="en-US" sz="3200" spc="-10" dirty="0">
                <a:latin typeface="Calibri"/>
                <a:cs typeface="Calibri"/>
              </a:rPr>
              <a:t>close </a:t>
            </a:r>
            <a:r>
              <a:rPr lang="en-US" sz="3200" spc="-5" dirty="0">
                <a:latin typeface="Calibri"/>
                <a:cs typeface="Calibri"/>
              </a:rPr>
              <a:t>to a  satisfactory solution.</a:t>
            </a:r>
            <a:endParaRPr lang="en-US" sz="3200" dirty="0">
              <a:latin typeface="Calibri"/>
              <a:cs typeface="Calibri"/>
            </a:endParaRPr>
          </a:p>
          <a:p>
            <a:endParaRPr lang="en-IN" dirty="0"/>
          </a:p>
        </p:txBody>
      </p:sp>
    </p:spTree>
    <p:extLst>
      <p:ext uri="{BB962C8B-B14F-4D97-AF65-F5344CB8AC3E}">
        <p14:creationId xmlns:p14="http://schemas.microsoft.com/office/powerpoint/2010/main" val="62186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8FD54-598F-A598-58B8-D39709E79997}"/>
              </a:ext>
            </a:extLst>
          </p:cNvPr>
          <p:cNvSpPr txBox="1"/>
          <p:nvPr/>
        </p:nvSpPr>
        <p:spPr>
          <a:xfrm>
            <a:off x="1897811" y="524250"/>
            <a:ext cx="6107502" cy="584775"/>
          </a:xfrm>
          <a:prstGeom prst="rect">
            <a:avLst/>
          </a:prstGeom>
          <a:noFill/>
        </p:spPr>
        <p:txBody>
          <a:bodyPr wrap="square">
            <a:spAutoFit/>
          </a:bodyPr>
          <a:lstStyle/>
          <a:p>
            <a:r>
              <a:rPr lang="en-IN" sz="3200" b="1" spc="5" dirty="0">
                <a:latin typeface="Calibri"/>
                <a:cs typeface="Calibri"/>
              </a:rPr>
              <a:t>Fishbone </a:t>
            </a:r>
            <a:r>
              <a:rPr lang="en-IN" sz="3200" b="1" spc="-5" dirty="0">
                <a:latin typeface="Calibri"/>
                <a:cs typeface="Calibri"/>
              </a:rPr>
              <a:t>(Ishikawa)</a:t>
            </a:r>
            <a:r>
              <a:rPr lang="en-IN" sz="3200" b="1" spc="-65" dirty="0">
                <a:latin typeface="Calibri"/>
                <a:cs typeface="Calibri"/>
              </a:rPr>
              <a:t> </a:t>
            </a:r>
            <a:r>
              <a:rPr lang="en-IN" sz="3200" b="1" spc="-5" dirty="0">
                <a:latin typeface="Calibri"/>
                <a:cs typeface="Calibri"/>
              </a:rPr>
              <a:t>diagram</a:t>
            </a:r>
            <a:endParaRPr lang="en-IN" sz="3200" dirty="0"/>
          </a:p>
        </p:txBody>
      </p:sp>
      <p:pic>
        <p:nvPicPr>
          <p:cNvPr id="7" name="Picture 6">
            <a:extLst>
              <a:ext uri="{FF2B5EF4-FFF2-40B4-BE49-F238E27FC236}">
                <a16:creationId xmlns:a16="http://schemas.microsoft.com/office/drawing/2014/main" id="{25A7DB9E-46F3-8346-E641-B705F3085DED}"/>
              </a:ext>
            </a:extLst>
          </p:cNvPr>
          <p:cNvPicPr>
            <a:picLocks noChangeAspect="1"/>
          </p:cNvPicPr>
          <p:nvPr/>
        </p:nvPicPr>
        <p:blipFill>
          <a:blip r:embed="rId2"/>
          <a:stretch>
            <a:fillRect/>
          </a:stretch>
        </p:blipFill>
        <p:spPr>
          <a:xfrm>
            <a:off x="1138687" y="1518249"/>
            <a:ext cx="8781689" cy="4815501"/>
          </a:xfrm>
          <a:prstGeom prst="rect">
            <a:avLst/>
          </a:prstGeom>
        </p:spPr>
      </p:pic>
    </p:spTree>
    <p:extLst>
      <p:ext uri="{BB962C8B-B14F-4D97-AF65-F5344CB8AC3E}">
        <p14:creationId xmlns:p14="http://schemas.microsoft.com/office/powerpoint/2010/main" val="165089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AFF0-C1C3-D0EC-B568-69B3C4A013B6}"/>
              </a:ext>
            </a:extLst>
          </p:cNvPr>
          <p:cNvSpPr>
            <a:spLocks noGrp="1"/>
          </p:cNvSpPr>
          <p:nvPr>
            <p:ph type="title"/>
          </p:nvPr>
        </p:nvSpPr>
        <p:spPr>
          <a:xfrm>
            <a:off x="1056897" y="0"/>
            <a:ext cx="8596668" cy="816638"/>
          </a:xfrm>
        </p:spPr>
        <p:txBody>
          <a:bodyPr/>
          <a:lstStyle/>
          <a:p>
            <a:pPr algn="ctr"/>
            <a:r>
              <a:rPr lang="en-IN" sz="3600" b="1" spc="-5" dirty="0">
                <a:latin typeface="Calibri"/>
                <a:cs typeface="Calibri"/>
              </a:rPr>
              <a:t>Six </a:t>
            </a:r>
            <a:r>
              <a:rPr lang="en-IN" sz="3600" b="1" dirty="0">
                <a:latin typeface="Calibri"/>
                <a:cs typeface="Calibri"/>
              </a:rPr>
              <a:t>thinking</a:t>
            </a:r>
            <a:r>
              <a:rPr lang="en-IN" sz="3600" b="1" spc="-20" dirty="0">
                <a:latin typeface="Calibri"/>
                <a:cs typeface="Calibri"/>
              </a:rPr>
              <a:t> </a:t>
            </a:r>
            <a:r>
              <a:rPr lang="en-IN" sz="3600" b="1" spc="-10" dirty="0">
                <a:latin typeface="Calibri"/>
                <a:cs typeface="Calibri"/>
              </a:rPr>
              <a:t>hats</a:t>
            </a:r>
            <a:endParaRPr lang="en-IN" dirty="0"/>
          </a:p>
        </p:txBody>
      </p:sp>
      <p:sp>
        <p:nvSpPr>
          <p:cNvPr id="3" name="Content Placeholder 2">
            <a:extLst>
              <a:ext uri="{FF2B5EF4-FFF2-40B4-BE49-F238E27FC236}">
                <a16:creationId xmlns:a16="http://schemas.microsoft.com/office/drawing/2014/main" id="{53C784F8-577E-77CB-17EE-034123D1E57A}"/>
              </a:ext>
            </a:extLst>
          </p:cNvPr>
          <p:cNvSpPr>
            <a:spLocks noGrp="1"/>
          </p:cNvSpPr>
          <p:nvPr>
            <p:ph idx="1"/>
          </p:nvPr>
        </p:nvSpPr>
        <p:spPr>
          <a:xfrm>
            <a:off x="677333" y="816639"/>
            <a:ext cx="9867450" cy="5224724"/>
          </a:xfrm>
        </p:spPr>
        <p:txBody>
          <a:bodyPr>
            <a:normAutofit/>
          </a:bodyPr>
          <a:lstStyle/>
          <a:p>
            <a:pPr algn="just"/>
            <a:r>
              <a:rPr lang="en-US" sz="2800" b="1" spc="-5" dirty="0">
                <a:latin typeface="Calibri"/>
                <a:cs typeface="Calibri"/>
              </a:rPr>
              <a:t>Six Thinking Hats is a </a:t>
            </a:r>
            <a:r>
              <a:rPr lang="en-US" sz="2800" b="1" spc="-10" dirty="0">
                <a:latin typeface="Calibri"/>
                <a:cs typeface="Calibri"/>
              </a:rPr>
              <a:t>good </a:t>
            </a:r>
            <a:r>
              <a:rPr lang="en-US" sz="2800" b="1" spc="-5" dirty="0">
                <a:latin typeface="Calibri"/>
                <a:cs typeface="Calibri"/>
              </a:rPr>
              <a:t>technique for looking at the effects of a decision from a number </a:t>
            </a:r>
            <a:r>
              <a:rPr lang="en-US" sz="2800" b="1" spc="-10" dirty="0">
                <a:latin typeface="Calibri"/>
                <a:cs typeface="Calibri"/>
              </a:rPr>
              <a:t>of  </a:t>
            </a:r>
            <a:r>
              <a:rPr lang="en-US" sz="2800" b="1" spc="-5" dirty="0">
                <a:latin typeface="Calibri"/>
                <a:cs typeface="Calibri"/>
              </a:rPr>
              <a:t>different points of view.</a:t>
            </a:r>
          </a:p>
          <a:p>
            <a:pPr algn="just"/>
            <a:r>
              <a:rPr lang="en-US" sz="2800" b="1" spc="-5" dirty="0">
                <a:latin typeface="Calibri"/>
                <a:cs typeface="Calibri"/>
              </a:rPr>
              <a:t> It allows necessary emotion and </a:t>
            </a:r>
            <a:r>
              <a:rPr lang="en-US" sz="2800" b="1" spc="-5" dirty="0" err="1">
                <a:latin typeface="Calibri"/>
                <a:cs typeface="Calibri"/>
              </a:rPr>
              <a:t>scepticism</a:t>
            </a:r>
            <a:r>
              <a:rPr lang="en-US" sz="2800" b="1" spc="-5" dirty="0">
                <a:latin typeface="Calibri"/>
                <a:cs typeface="Calibri"/>
              </a:rPr>
              <a:t> </a:t>
            </a:r>
            <a:r>
              <a:rPr lang="en-US" sz="2800" b="1" dirty="0">
                <a:latin typeface="Calibri"/>
                <a:cs typeface="Calibri"/>
              </a:rPr>
              <a:t>to be </a:t>
            </a:r>
            <a:r>
              <a:rPr lang="en-US" sz="2800" b="1" spc="-5" dirty="0">
                <a:latin typeface="Calibri"/>
                <a:cs typeface="Calibri"/>
              </a:rPr>
              <a:t>brought into what  would otherwise </a:t>
            </a:r>
            <a:r>
              <a:rPr lang="en-US" sz="2800" b="1" dirty="0">
                <a:latin typeface="Calibri"/>
                <a:cs typeface="Calibri"/>
              </a:rPr>
              <a:t>be </a:t>
            </a:r>
            <a:r>
              <a:rPr lang="en-US" sz="2800" b="1" spc="-5" dirty="0">
                <a:latin typeface="Calibri"/>
                <a:cs typeface="Calibri"/>
              </a:rPr>
              <a:t>purely rational decisions. </a:t>
            </a:r>
            <a:r>
              <a:rPr lang="en-US" sz="2800" b="1" spc="-10" dirty="0">
                <a:latin typeface="Calibri"/>
                <a:cs typeface="Calibri"/>
              </a:rPr>
              <a:t>It </a:t>
            </a:r>
            <a:r>
              <a:rPr lang="en-US" sz="2800" b="1" dirty="0">
                <a:latin typeface="Calibri"/>
                <a:cs typeface="Calibri"/>
              </a:rPr>
              <a:t>opens up </a:t>
            </a:r>
            <a:r>
              <a:rPr lang="en-US" sz="2800" b="1" spc="-5" dirty="0">
                <a:latin typeface="Calibri"/>
                <a:cs typeface="Calibri"/>
              </a:rPr>
              <a:t>the opportunity </a:t>
            </a:r>
            <a:r>
              <a:rPr lang="en-US" sz="2800" b="1" dirty="0">
                <a:latin typeface="Calibri"/>
                <a:cs typeface="Calibri"/>
              </a:rPr>
              <a:t>for </a:t>
            </a:r>
            <a:r>
              <a:rPr lang="en-US" sz="2800" b="1" spc="-5" dirty="0">
                <a:latin typeface="Calibri"/>
                <a:cs typeface="Calibri"/>
              </a:rPr>
              <a:t>creativity within  decision making</a:t>
            </a:r>
          </a:p>
          <a:p>
            <a:pPr algn="just"/>
            <a:r>
              <a:rPr lang="en-US" sz="2800" b="1" spc="-5" dirty="0">
                <a:solidFill>
                  <a:srgbClr val="FF0000"/>
                </a:solidFill>
                <a:latin typeface="Calibri"/>
                <a:cs typeface="Calibri"/>
              </a:rPr>
              <a:t>White Hat</a:t>
            </a:r>
            <a:r>
              <a:rPr lang="en-US" sz="2800" b="1" spc="-5" dirty="0">
                <a:latin typeface="Calibri"/>
                <a:cs typeface="Calibri"/>
              </a:rPr>
              <a:t>: With </a:t>
            </a:r>
            <a:r>
              <a:rPr lang="en-US" sz="2800" b="1" dirty="0">
                <a:latin typeface="Calibri"/>
                <a:cs typeface="Calibri"/>
              </a:rPr>
              <a:t>this </a:t>
            </a:r>
            <a:r>
              <a:rPr lang="en-US" sz="2800" b="1" spc="-5" dirty="0">
                <a:latin typeface="Calibri"/>
                <a:cs typeface="Calibri"/>
              </a:rPr>
              <a:t>thinking hat </a:t>
            </a:r>
            <a:r>
              <a:rPr lang="en-US" sz="2800" b="1" spc="-10" dirty="0">
                <a:latin typeface="Calibri"/>
                <a:cs typeface="Calibri"/>
              </a:rPr>
              <a:t>you </a:t>
            </a:r>
            <a:r>
              <a:rPr lang="en-US" sz="2800" b="1" spc="-5" dirty="0">
                <a:latin typeface="Calibri"/>
                <a:cs typeface="Calibri"/>
              </a:rPr>
              <a:t>focus on the </a:t>
            </a:r>
            <a:r>
              <a:rPr lang="en-US" sz="2800" b="1" dirty="0">
                <a:latin typeface="Calibri"/>
                <a:cs typeface="Calibri"/>
              </a:rPr>
              <a:t>data </a:t>
            </a:r>
            <a:r>
              <a:rPr lang="en-US" sz="2800" b="1" spc="-5" dirty="0">
                <a:latin typeface="Calibri"/>
                <a:cs typeface="Calibri"/>
              </a:rPr>
              <a:t>available. Look </a:t>
            </a:r>
            <a:r>
              <a:rPr lang="en-US" sz="2800" b="1" spc="-10" dirty="0">
                <a:latin typeface="Calibri"/>
                <a:cs typeface="Calibri"/>
              </a:rPr>
              <a:t>at </a:t>
            </a:r>
            <a:r>
              <a:rPr lang="en-US" sz="2800" b="1" spc="-5" dirty="0">
                <a:solidFill>
                  <a:srgbClr val="FF0000"/>
                </a:solidFill>
                <a:latin typeface="Calibri"/>
                <a:cs typeface="Calibri"/>
              </a:rPr>
              <a:t>the  information </a:t>
            </a:r>
            <a:r>
              <a:rPr lang="en-US" sz="2800" b="1" spc="-10" dirty="0">
                <a:latin typeface="Calibri"/>
                <a:cs typeface="Calibri"/>
              </a:rPr>
              <a:t>you </a:t>
            </a:r>
            <a:r>
              <a:rPr lang="en-US" sz="2800" b="1" dirty="0">
                <a:latin typeface="Calibri"/>
                <a:cs typeface="Calibri"/>
              </a:rPr>
              <a:t>have, </a:t>
            </a:r>
            <a:r>
              <a:rPr lang="en-US" sz="2800" b="1" spc="-10" dirty="0">
                <a:latin typeface="Calibri"/>
                <a:cs typeface="Calibri"/>
              </a:rPr>
              <a:t>and </a:t>
            </a:r>
            <a:r>
              <a:rPr lang="en-US" sz="2800" b="1" spc="-5" dirty="0">
                <a:latin typeface="Calibri"/>
                <a:cs typeface="Calibri"/>
              </a:rPr>
              <a:t>see what you </a:t>
            </a:r>
            <a:r>
              <a:rPr lang="en-US" sz="2800" b="1" spc="-10" dirty="0">
                <a:latin typeface="Calibri"/>
                <a:cs typeface="Calibri"/>
              </a:rPr>
              <a:t>can </a:t>
            </a:r>
            <a:r>
              <a:rPr lang="en-US" sz="2800" b="1" spc="-5" dirty="0">
                <a:latin typeface="Calibri"/>
                <a:cs typeface="Calibri"/>
              </a:rPr>
              <a:t>learn </a:t>
            </a:r>
            <a:r>
              <a:rPr lang="en-US" sz="2800" b="1" dirty="0">
                <a:latin typeface="Calibri"/>
                <a:cs typeface="Calibri"/>
              </a:rPr>
              <a:t>from it. </a:t>
            </a:r>
            <a:r>
              <a:rPr lang="en-US" sz="2800" b="1" spc="-10" dirty="0">
                <a:latin typeface="Calibri"/>
                <a:cs typeface="Calibri"/>
              </a:rPr>
              <a:t>Look </a:t>
            </a:r>
            <a:r>
              <a:rPr lang="en-US" sz="2800" b="1" spc="-5" dirty="0">
                <a:latin typeface="Calibri"/>
                <a:cs typeface="Calibri"/>
              </a:rPr>
              <a:t>for </a:t>
            </a:r>
            <a:r>
              <a:rPr lang="en-US" sz="2800" b="1" spc="-5" dirty="0">
                <a:solidFill>
                  <a:srgbClr val="FF0000"/>
                </a:solidFill>
                <a:latin typeface="Calibri"/>
                <a:cs typeface="Calibri"/>
              </a:rPr>
              <a:t>gaps in your knowledge</a:t>
            </a:r>
            <a:r>
              <a:rPr lang="en-US" sz="2800" b="1" spc="-5" dirty="0">
                <a:latin typeface="Calibri"/>
                <a:cs typeface="Calibri"/>
              </a:rPr>
              <a:t>,  and </a:t>
            </a:r>
            <a:r>
              <a:rPr lang="en-US" sz="2800" b="1" dirty="0">
                <a:latin typeface="Calibri"/>
                <a:cs typeface="Calibri"/>
              </a:rPr>
              <a:t>either try to fill </a:t>
            </a:r>
            <a:r>
              <a:rPr lang="en-US" sz="2800" b="1" spc="-5" dirty="0">
                <a:latin typeface="Calibri"/>
                <a:cs typeface="Calibri"/>
              </a:rPr>
              <a:t>them or take account of them. This is where you </a:t>
            </a:r>
            <a:r>
              <a:rPr lang="en-US" sz="2800" b="1" spc="-5" dirty="0">
                <a:solidFill>
                  <a:srgbClr val="FF0000"/>
                </a:solidFill>
                <a:latin typeface="Calibri"/>
                <a:cs typeface="Calibri"/>
              </a:rPr>
              <a:t>analyze past trends</a:t>
            </a:r>
            <a:r>
              <a:rPr lang="en-US" sz="2800" b="1" spc="-5" dirty="0">
                <a:latin typeface="Calibri"/>
                <a:cs typeface="Calibri"/>
              </a:rPr>
              <a:t>, and  </a:t>
            </a:r>
            <a:r>
              <a:rPr lang="en-US" sz="2800" b="1" dirty="0">
                <a:latin typeface="Calibri"/>
                <a:cs typeface="Calibri"/>
              </a:rPr>
              <a:t>try </a:t>
            </a:r>
            <a:r>
              <a:rPr lang="en-US" sz="2800" b="1" spc="-5" dirty="0">
                <a:latin typeface="Calibri"/>
                <a:cs typeface="Calibri"/>
              </a:rPr>
              <a:t>to </a:t>
            </a:r>
            <a:r>
              <a:rPr lang="en-US" sz="2800" b="1" spc="-5" dirty="0">
                <a:solidFill>
                  <a:srgbClr val="FF0000"/>
                </a:solidFill>
                <a:latin typeface="Calibri"/>
                <a:cs typeface="Calibri"/>
              </a:rPr>
              <a:t>extrapolate from historical</a:t>
            </a:r>
            <a:r>
              <a:rPr lang="en-US" sz="2800" b="1" spc="5" dirty="0">
                <a:solidFill>
                  <a:srgbClr val="FF0000"/>
                </a:solidFill>
                <a:latin typeface="Calibri"/>
                <a:cs typeface="Calibri"/>
              </a:rPr>
              <a:t> </a:t>
            </a:r>
            <a:r>
              <a:rPr lang="en-US" sz="2800" b="1" dirty="0">
                <a:latin typeface="Calibri"/>
                <a:cs typeface="Calibri"/>
              </a:rPr>
              <a:t>data.</a:t>
            </a:r>
          </a:p>
          <a:p>
            <a:endParaRPr lang="en-IN" dirty="0"/>
          </a:p>
        </p:txBody>
      </p:sp>
    </p:spTree>
    <p:extLst>
      <p:ext uri="{BB962C8B-B14F-4D97-AF65-F5344CB8AC3E}">
        <p14:creationId xmlns:p14="http://schemas.microsoft.com/office/powerpoint/2010/main" val="3370701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DC5B-61E3-B8F4-36E3-66439CBA9572}"/>
              </a:ext>
            </a:extLst>
          </p:cNvPr>
          <p:cNvSpPr>
            <a:spLocks noGrp="1"/>
          </p:cNvSpPr>
          <p:nvPr>
            <p:ph type="title"/>
          </p:nvPr>
        </p:nvSpPr>
        <p:spPr>
          <a:xfrm>
            <a:off x="677334" y="609600"/>
            <a:ext cx="8596668" cy="732817"/>
          </a:xfrm>
        </p:spPr>
        <p:txBody>
          <a:bodyPr/>
          <a:lstStyle/>
          <a:p>
            <a:pPr algn="ctr"/>
            <a:r>
              <a:rPr lang="en-US" dirty="0">
                <a:solidFill>
                  <a:srgbClr val="FF0000"/>
                </a:solidFill>
              </a:rPr>
              <a:t>RED Hats</a:t>
            </a:r>
            <a:endParaRPr lang="en-IN" dirty="0">
              <a:solidFill>
                <a:srgbClr val="FF0000"/>
              </a:solidFill>
            </a:endParaRPr>
          </a:p>
        </p:txBody>
      </p:sp>
      <p:sp>
        <p:nvSpPr>
          <p:cNvPr id="3" name="Content Placeholder 2">
            <a:extLst>
              <a:ext uri="{FF2B5EF4-FFF2-40B4-BE49-F238E27FC236}">
                <a16:creationId xmlns:a16="http://schemas.microsoft.com/office/drawing/2014/main" id="{48C54766-9EE2-F9B7-2B86-03187EE7A461}"/>
              </a:ext>
            </a:extLst>
          </p:cNvPr>
          <p:cNvSpPr>
            <a:spLocks noGrp="1"/>
          </p:cNvSpPr>
          <p:nvPr>
            <p:ph idx="1"/>
          </p:nvPr>
        </p:nvSpPr>
        <p:spPr>
          <a:xfrm>
            <a:off x="301557" y="1157591"/>
            <a:ext cx="8972445" cy="4883771"/>
          </a:xfrm>
        </p:spPr>
        <p:txBody>
          <a:bodyPr>
            <a:normAutofit fontScale="92500" lnSpcReduction="20000"/>
          </a:bodyPr>
          <a:lstStyle/>
          <a:p>
            <a:pPr algn="just"/>
            <a:r>
              <a:rPr lang="en-US" sz="3500" spc="-5" dirty="0">
                <a:latin typeface="Calibri"/>
                <a:cs typeface="Calibri"/>
              </a:rPr>
              <a:t>Red Hat: ‘Wearing' the red </a:t>
            </a:r>
            <a:r>
              <a:rPr lang="en-US" sz="3500" dirty="0">
                <a:latin typeface="Calibri"/>
                <a:cs typeface="Calibri"/>
              </a:rPr>
              <a:t>hat, </a:t>
            </a:r>
            <a:r>
              <a:rPr lang="en-US" sz="3500" spc="-5" dirty="0">
                <a:latin typeface="Calibri"/>
                <a:cs typeface="Calibri"/>
              </a:rPr>
              <a:t>you </a:t>
            </a:r>
            <a:r>
              <a:rPr lang="en-US" sz="3500" spc="-10" dirty="0">
                <a:latin typeface="Calibri"/>
                <a:cs typeface="Calibri"/>
              </a:rPr>
              <a:t>look at </a:t>
            </a:r>
            <a:r>
              <a:rPr lang="en-US" sz="3500" spc="-5" dirty="0">
                <a:latin typeface="Calibri"/>
                <a:cs typeface="Calibri"/>
              </a:rPr>
              <a:t>problems </a:t>
            </a:r>
            <a:r>
              <a:rPr lang="en-US" sz="3500" dirty="0">
                <a:latin typeface="Calibri"/>
                <a:cs typeface="Calibri"/>
              </a:rPr>
              <a:t>using </a:t>
            </a:r>
            <a:r>
              <a:rPr lang="en-US" sz="3500" spc="-5" dirty="0">
                <a:latin typeface="Calibri"/>
                <a:cs typeface="Calibri"/>
              </a:rPr>
              <a:t>intuition, gut reaction,  and emotion. </a:t>
            </a:r>
          </a:p>
          <a:p>
            <a:pPr algn="just"/>
            <a:r>
              <a:rPr lang="en-US" sz="3500" spc="-5" dirty="0">
                <a:latin typeface="Calibri"/>
                <a:cs typeface="Calibri"/>
              </a:rPr>
              <a:t>The </a:t>
            </a:r>
            <a:r>
              <a:rPr lang="en-US" sz="3500" spc="-10" dirty="0">
                <a:latin typeface="Calibri"/>
                <a:cs typeface="Calibri"/>
              </a:rPr>
              <a:t>red hat </a:t>
            </a:r>
            <a:r>
              <a:rPr lang="en-US" sz="3500" spc="-5" dirty="0">
                <a:latin typeface="Calibri"/>
                <a:cs typeface="Calibri"/>
              </a:rPr>
              <a:t>allows </a:t>
            </a:r>
            <a:r>
              <a:rPr lang="en-US" sz="3500" dirty="0">
                <a:latin typeface="Calibri"/>
                <a:cs typeface="Calibri"/>
              </a:rPr>
              <a:t>the </a:t>
            </a:r>
            <a:r>
              <a:rPr lang="en-US" sz="3500" spc="-5" dirty="0">
                <a:latin typeface="Calibri"/>
                <a:cs typeface="Calibri"/>
              </a:rPr>
              <a:t>free expression </a:t>
            </a:r>
            <a:r>
              <a:rPr lang="en-US" sz="3500" spc="-10" dirty="0">
                <a:latin typeface="Calibri"/>
                <a:cs typeface="Calibri"/>
              </a:rPr>
              <a:t>of </a:t>
            </a:r>
            <a:r>
              <a:rPr lang="en-US" sz="3500" spc="-5" dirty="0">
                <a:latin typeface="Calibri"/>
                <a:cs typeface="Calibri"/>
              </a:rPr>
              <a:t>feelings, intuition, hunches and  emotions without apology and without explanation, </a:t>
            </a:r>
            <a:r>
              <a:rPr lang="en-US" sz="3500" dirty="0">
                <a:latin typeface="Calibri"/>
                <a:cs typeface="Calibri"/>
              </a:rPr>
              <a:t>there </a:t>
            </a:r>
            <a:r>
              <a:rPr lang="en-US" sz="3500" spc="-5" dirty="0">
                <a:latin typeface="Calibri"/>
                <a:cs typeface="Calibri"/>
              </a:rPr>
              <a:t>must </a:t>
            </a:r>
            <a:r>
              <a:rPr lang="en-US" sz="3500" dirty="0">
                <a:latin typeface="Calibri"/>
                <a:cs typeface="Calibri"/>
              </a:rPr>
              <a:t>never be </a:t>
            </a:r>
            <a:r>
              <a:rPr lang="en-US" sz="3500" spc="-5" dirty="0">
                <a:latin typeface="Calibri"/>
                <a:cs typeface="Calibri"/>
              </a:rPr>
              <a:t>any attempt </a:t>
            </a:r>
            <a:r>
              <a:rPr lang="en-US" sz="3500" dirty="0">
                <a:latin typeface="Calibri"/>
                <a:cs typeface="Calibri"/>
              </a:rPr>
              <a:t>to  justify </a:t>
            </a:r>
            <a:r>
              <a:rPr lang="en-US" sz="3500" spc="-5" dirty="0">
                <a:latin typeface="Calibri"/>
                <a:cs typeface="Calibri"/>
              </a:rPr>
              <a:t>or give the basis for the feelings.</a:t>
            </a:r>
          </a:p>
          <a:p>
            <a:pPr algn="just"/>
            <a:r>
              <a:rPr lang="en-US" sz="3500" spc="-5" dirty="0">
                <a:latin typeface="Calibri"/>
                <a:cs typeface="Calibri"/>
              </a:rPr>
              <a:t> The red hat asks a person </a:t>
            </a:r>
            <a:r>
              <a:rPr lang="en-US" sz="3500" dirty="0">
                <a:latin typeface="Calibri"/>
                <a:cs typeface="Calibri"/>
              </a:rPr>
              <a:t>to </a:t>
            </a:r>
            <a:r>
              <a:rPr lang="en-US" sz="3500" spc="-5" dirty="0">
                <a:latin typeface="Calibri"/>
                <a:cs typeface="Calibri"/>
              </a:rPr>
              <a:t>express </a:t>
            </a:r>
            <a:r>
              <a:rPr lang="en-US" sz="3500" dirty="0">
                <a:latin typeface="Calibri"/>
                <a:cs typeface="Calibri"/>
              </a:rPr>
              <a:t>his </a:t>
            </a:r>
            <a:r>
              <a:rPr lang="en-US" sz="3500" spc="-5" dirty="0">
                <a:latin typeface="Calibri"/>
                <a:cs typeface="Calibri"/>
              </a:rPr>
              <a:t>or her  feelings on the subject </a:t>
            </a:r>
            <a:r>
              <a:rPr lang="en-US" sz="3500" spc="-10" dirty="0">
                <a:latin typeface="Calibri"/>
                <a:cs typeface="Calibri"/>
              </a:rPr>
              <a:t>at </a:t>
            </a:r>
            <a:r>
              <a:rPr lang="en-US" sz="3500" dirty="0">
                <a:latin typeface="Calibri"/>
                <a:cs typeface="Calibri"/>
              </a:rPr>
              <a:t>this </a:t>
            </a:r>
            <a:r>
              <a:rPr lang="en-US" sz="3500" spc="-5" dirty="0">
                <a:latin typeface="Calibri"/>
                <a:cs typeface="Calibri"/>
              </a:rPr>
              <a:t>moment in time, </a:t>
            </a:r>
            <a:r>
              <a:rPr lang="en-US" sz="3500" spc="-10" dirty="0">
                <a:latin typeface="Calibri"/>
                <a:cs typeface="Calibri"/>
              </a:rPr>
              <a:t>it </a:t>
            </a:r>
            <a:r>
              <a:rPr lang="en-US" sz="3500" spc="-5" dirty="0">
                <a:latin typeface="Calibri"/>
                <a:cs typeface="Calibri"/>
              </a:rPr>
              <a:t>gives </a:t>
            </a:r>
            <a:r>
              <a:rPr lang="en-US" sz="3500" dirty="0">
                <a:latin typeface="Calibri"/>
                <a:cs typeface="Calibri"/>
              </a:rPr>
              <a:t>full </a:t>
            </a:r>
            <a:r>
              <a:rPr lang="en-US" sz="3500" spc="-5" dirty="0">
                <a:latin typeface="Calibri"/>
                <a:cs typeface="Calibri"/>
              </a:rPr>
              <a:t>permission to a thinker </a:t>
            </a:r>
            <a:r>
              <a:rPr lang="en-US" sz="3500" dirty="0">
                <a:latin typeface="Calibri"/>
                <a:cs typeface="Calibri"/>
              </a:rPr>
              <a:t>to </a:t>
            </a:r>
            <a:r>
              <a:rPr lang="en-US" sz="3500" spc="-5" dirty="0">
                <a:latin typeface="Calibri"/>
                <a:cs typeface="Calibri"/>
              </a:rPr>
              <a:t>put  forward </a:t>
            </a:r>
            <a:r>
              <a:rPr lang="en-US" sz="3500" dirty="0">
                <a:latin typeface="Calibri"/>
                <a:cs typeface="Calibri"/>
              </a:rPr>
              <a:t>his </a:t>
            </a:r>
            <a:r>
              <a:rPr lang="en-US" sz="3500" spc="-5" dirty="0">
                <a:latin typeface="Calibri"/>
                <a:cs typeface="Calibri"/>
              </a:rPr>
              <a:t>or her feelings on the subject at the</a:t>
            </a:r>
            <a:r>
              <a:rPr lang="en-US" sz="3500" spc="30" dirty="0">
                <a:latin typeface="Calibri"/>
                <a:cs typeface="Calibri"/>
              </a:rPr>
              <a:t> </a:t>
            </a:r>
            <a:r>
              <a:rPr lang="en-US" sz="3500" spc="-5" dirty="0">
                <a:latin typeface="Calibri"/>
                <a:cs typeface="Calibri"/>
              </a:rPr>
              <a:t>moment.</a:t>
            </a:r>
            <a:endParaRPr lang="en-US" sz="3500" dirty="0">
              <a:latin typeface="Calibri"/>
              <a:cs typeface="Calibri"/>
            </a:endParaRPr>
          </a:p>
          <a:p>
            <a:endParaRPr lang="en-IN" dirty="0"/>
          </a:p>
        </p:txBody>
      </p:sp>
    </p:spTree>
    <p:extLst>
      <p:ext uri="{BB962C8B-B14F-4D97-AF65-F5344CB8AC3E}">
        <p14:creationId xmlns:p14="http://schemas.microsoft.com/office/powerpoint/2010/main" val="307231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1B52-0DB8-11D3-69B4-DAD30F02B892}"/>
              </a:ext>
            </a:extLst>
          </p:cNvPr>
          <p:cNvSpPr>
            <a:spLocks noGrp="1"/>
          </p:cNvSpPr>
          <p:nvPr>
            <p:ph type="title"/>
          </p:nvPr>
        </p:nvSpPr>
        <p:spPr>
          <a:xfrm>
            <a:off x="677334" y="156238"/>
            <a:ext cx="8596668" cy="660400"/>
          </a:xfrm>
        </p:spPr>
        <p:txBody>
          <a:bodyPr/>
          <a:lstStyle/>
          <a:p>
            <a:pPr algn="ctr"/>
            <a:r>
              <a:rPr lang="en-US" sz="3600" spc="-5" dirty="0">
                <a:latin typeface="Calibri"/>
                <a:cs typeface="Calibri"/>
              </a:rPr>
              <a:t>Black Hat</a:t>
            </a:r>
            <a:endParaRPr lang="en-IN" dirty="0"/>
          </a:p>
        </p:txBody>
      </p:sp>
      <p:sp>
        <p:nvSpPr>
          <p:cNvPr id="3" name="Content Placeholder 2">
            <a:extLst>
              <a:ext uri="{FF2B5EF4-FFF2-40B4-BE49-F238E27FC236}">
                <a16:creationId xmlns:a16="http://schemas.microsoft.com/office/drawing/2014/main" id="{DD1A9EE3-D096-B7C6-C275-4E4F972C62B1}"/>
              </a:ext>
            </a:extLst>
          </p:cNvPr>
          <p:cNvSpPr>
            <a:spLocks noGrp="1"/>
          </p:cNvSpPr>
          <p:nvPr>
            <p:ph idx="1"/>
          </p:nvPr>
        </p:nvSpPr>
        <p:spPr>
          <a:xfrm>
            <a:off x="677334" y="972767"/>
            <a:ext cx="8596668" cy="5068596"/>
          </a:xfrm>
        </p:spPr>
        <p:txBody>
          <a:bodyPr>
            <a:normAutofit fontScale="77500" lnSpcReduction="20000"/>
          </a:bodyPr>
          <a:lstStyle/>
          <a:p>
            <a:pPr algn="just"/>
            <a:r>
              <a:rPr lang="en-US" sz="4000" spc="-5" dirty="0">
                <a:latin typeface="Calibri"/>
                <a:cs typeface="Calibri"/>
              </a:rPr>
              <a:t>Using black hat thinking, look </a:t>
            </a:r>
            <a:r>
              <a:rPr lang="en-US" sz="4000" spc="-10" dirty="0">
                <a:latin typeface="Calibri"/>
                <a:cs typeface="Calibri"/>
              </a:rPr>
              <a:t>at all </a:t>
            </a:r>
            <a:r>
              <a:rPr lang="en-US" sz="4000" spc="-5" dirty="0">
                <a:latin typeface="Calibri"/>
                <a:cs typeface="Calibri"/>
              </a:rPr>
              <a:t>the bad points </a:t>
            </a:r>
            <a:r>
              <a:rPr lang="en-US" sz="4000" spc="-10" dirty="0">
                <a:latin typeface="Calibri"/>
                <a:cs typeface="Calibri"/>
              </a:rPr>
              <a:t>of </a:t>
            </a:r>
            <a:r>
              <a:rPr lang="en-US" sz="4000" dirty="0">
                <a:latin typeface="Calibri"/>
                <a:cs typeface="Calibri"/>
              </a:rPr>
              <a:t>the </a:t>
            </a:r>
            <a:r>
              <a:rPr lang="en-US" sz="4000" spc="-5" dirty="0">
                <a:latin typeface="Calibri"/>
                <a:cs typeface="Calibri"/>
              </a:rPr>
              <a:t>decision. Look </a:t>
            </a:r>
            <a:r>
              <a:rPr lang="en-US" sz="4000" spc="-10" dirty="0">
                <a:latin typeface="Calibri"/>
                <a:cs typeface="Calibri"/>
              </a:rPr>
              <a:t>at  </a:t>
            </a:r>
            <a:r>
              <a:rPr lang="en-US" sz="4000" spc="-5" dirty="0">
                <a:latin typeface="Calibri"/>
                <a:cs typeface="Calibri"/>
              </a:rPr>
              <a:t>it cautiously and defensively. </a:t>
            </a:r>
          </a:p>
          <a:p>
            <a:pPr algn="just"/>
            <a:r>
              <a:rPr lang="en-US" sz="4000" spc="-5" dirty="0">
                <a:latin typeface="Calibri"/>
                <a:cs typeface="Calibri"/>
              </a:rPr>
              <a:t>Try </a:t>
            </a:r>
            <a:r>
              <a:rPr lang="en-US" sz="4000" dirty="0">
                <a:latin typeface="Calibri"/>
                <a:cs typeface="Calibri"/>
              </a:rPr>
              <a:t>to </a:t>
            </a:r>
            <a:r>
              <a:rPr lang="en-US" sz="4000" spc="-5" dirty="0">
                <a:latin typeface="Calibri"/>
                <a:cs typeface="Calibri"/>
              </a:rPr>
              <a:t>see why it might not work. </a:t>
            </a:r>
          </a:p>
          <a:p>
            <a:pPr algn="just"/>
            <a:r>
              <a:rPr lang="en-US" sz="4000" spc="-5" dirty="0">
                <a:latin typeface="Calibri"/>
                <a:cs typeface="Calibri"/>
              </a:rPr>
              <a:t>This is important because it  highlights </a:t>
            </a:r>
            <a:r>
              <a:rPr lang="en-US" sz="4000" dirty="0">
                <a:latin typeface="Calibri"/>
                <a:cs typeface="Calibri"/>
              </a:rPr>
              <a:t>the </a:t>
            </a:r>
            <a:r>
              <a:rPr lang="en-US" sz="4000" spc="-5" dirty="0">
                <a:latin typeface="Calibri"/>
                <a:cs typeface="Calibri"/>
              </a:rPr>
              <a:t>weak points in a </a:t>
            </a:r>
            <a:r>
              <a:rPr lang="en-US" sz="4000" dirty="0">
                <a:latin typeface="Calibri"/>
                <a:cs typeface="Calibri"/>
              </a:rPr>
              <a:t>plan. </a:t>
            </a:r>
          </a:p>
          <a:p>
            <a:pPr algn="just"/>
            <a:r>
              <a:rPr lang="en-US" sz="4000" spc="-10" dirty="0">
                <a:latin typeface="Calibri"/>
                <a:cs typeface="Calibri"/>
              </a:rPr>
              <a:t>It </a:t>
            </a:r>
            <a:r>
              <a:rPr lang="en-US" sz="4000" spc="-5" dirty="0">
                <a:latin typeface="Calibri"/>
                <a:cs typeface="Calibri"/>
              </a:rPr>
              <a:t>allows you </a:t>
            </a:r>
            <a:r>
              <a:rPr lang="en-US" sz="4000" dirty="0">
                <a:latin typeface="Calibri"/>
                <a:cs typeface="Calibri"/>
              </a:rPr>
              <a:t>to </a:t>
            </a:r>
            <a:r>
              <a:rPr lang="en-US" sz="4000" spc="-5" dirty="0">
                <a:latin typeface="Calibri"/>
                <a:cs typeface="Calibri"/>
              </a:rPr>
              <a:t>eliminate them, alter them, or prepare  contingency plans </a:t>
            </a:r>
            <a:r>
              <a:rPr lang="en-US" sz="4000" dirty="0">
                <a:latin typeface="Calibri"/>
                <a:cs typeface="Calibri"/>
              </a:rPr>
              <a:t>to </a:t>
            </a:r>
            <a:r>
              <a:rPr lang="en-US" sz="4000" spc="-5" dirty="0">
                <a:latin typeface="Calibri"/>
                <a:cs typeface="Calibri"/>
              </a:rPr>
              <a:t>counter them. </a:t>
            </a:r>
          </a:p>
          <a:p>
            <a:pPr algn="just"/>
            <a:r>
              <a:rPr lang="en-US" sz="4000" spc="-5" dirty="0">
                <a:latin typeface="Calibri"/>
                <a:cs typeface="Calibri"/>
              </a:rPr>
              <a:t>. It can </a:t>
            </a:r>
            <a:r>
              <a:rPr lang="en-US" sz="4000" spc="-10" dirty="0">
                <a:latin typeface="Calibri"/>
                <a:cs typeface="Calibri"/>
              </a:rPr>
              <a:t>also </a:t>
            </a:r>
            <a:r>
              <a:rPr lang="en-US" sz="4000" spc="-5" dirty="0">
                <a:latin typeface="Calibri"/>
                <a:cs typeface="Calibri"/>
              </a:rPr>
              <a:t>help </a:t>
            </a:r>
            <a:r>
              <a:rPr lang="en-US" sz="4000" spc="-10" dirty="0">
                <a:latin typeface="Calibri"/>
                <a:cs typeface="Calibri"/>
              </a:rPr>
              <a:t>you </a:t>
            </a:r>
            <a:r>
              <a:rPr lang="en-US" sz="4000" dirty="0">
                <a:latin typeface="Calibri"/>
                <a:cs typeface="Calibri"/>
              </a:rPr>
              <a:t>to </a:t>
            </a:r>
            <a:r>
              <a:rPr lang="en-US" sz="4000" spc="-5" dirty="0">
                <a:latin typeface="Calibri"/>
                <a:cs typeface="Calibri"/>
              </a:rPr>
              <a:t>spot fatal flaws and risks before </a:t>
            </a:r>
            <a:r>
              <a:rPr lang="en-US" sz="4000" spc="-10" dirty="0">
                <a:latin typeface="Calibri"/>
                <a:cs typeface="Calibri"/>
              </a:rPr>
              <a:t>you </a:t>
            </a:r>
            <a:r>
              <a:rPr lang="en-US" sz="4000" spc="-5" dirty="0">
                <a:latin typeface="Calibri"/>
                <a:cs typeface="Calibri"/>
              </a:rPr>
              <a:t>embark on a course  of action.</a:t>
            </a:r>
            <a:endParaRPr lang="en-IN" dirty="0"/>
          </a:p>
        </p:txBody>
      </p:sp>
    </p:spTree>
    <p:extLst>
      <p:ext uri="{BB962C8B-B14F-4D97-AF65-F5344CB8AC3E}">
        <p14:creationId xmlns:p14="http://schemas.microsoft.com/office/powerpoint/2010/main" val="351453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BA2FF7-1305-40C7-A5BA-0610F1E6682C}"/>
              </a:ext>
            </a:extLst>
          </p:cNvPr>
          <p:cNvPicPr>
            <a:picLocks noGrp="1" noChangeAspect="1"/>
          </p:cNvPicPr>
          <p:nvPr>
            <p:ph idx="1"/>
          </p:nvPr>
        </p:nvPicPr>
        <p:blipFill>
          <a:blip r:embed="rId2"/>
          <a:stretch>
            <a:fillRect/>
          </a:stretch>
        </p:blipFill>
        <p:spPr>
          <a:xfrm>
            <a:off x="422788" y="599767"/>
            <a:ext cx="9202994" cy="5899355"/>
          </a:xfrm>
          <a:solidFill>
            <a:schemeClr val="bg1"/>
          </a:solidFill>
          <a:ln>
            <a:solidFill>
              <a:schemeClr val="bg1"/>
            </a:solidFill>
          </a:ln>
        </p:spPr>
      </p:pic>
    </p:spTree>
    <p:extLst>
      <p:ext uri="{BB962C8B-B14F-4D97-AF65-F5344CB8AC3E}">
        <p14:creationId xmlns:p14="http://schemas.microsoft.com/office/powerpoint/2010/main" val="2452994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E90B-7900-5703-1BD8-E33A61FC84F7}"/>
              </a:ext>
            </a:extLst>
          </p:cNvPr>
          <p:cNvSpPr>
            <a:spLocks noGrp="1"/>
          </p:cNvSpPr>
          <p:nvPr>
            <p:ph type="title"/>
          </p:nvPr>
        </p:nvSpPr>
        <p:spPr>
          <a:xfrm>
            <a:off x="677334" y="609600"/>
            <a:ext cx="8596668" cy="684179"/>
          </a:xfrm>
        </p:spPr>
        <p:txBody>
          <a:bodyPr/>
          <a:lstStyle/>
          <a:p>
            <a:pPr algn="ctr"/>
            <a:r>
              <a:rPr lang="en-US" sz="3600" spc="-5" dirty="0">
                <a:latin typeface="Calibri"/>
                <a:cs typeface="Calibri"/>
              </a:rPr>
              <a:t>Yellow Hat</a:t>
            </a:r>
            <a:endParaRPr lang="en-IN" dirty="0"/>
          </a:p>
        </p:txBody>
      </p:sp>
      <p:sp>
        <p:nvSpPr>
          <p:cNvPr id="3" name="Content Placeholder 2">
            <a:extLst>
              <a:ext uri="{FF2B5EF4-FFF2-40B4-BE49-F238E27FC236}">
                <a16:creationId xmlns:a16="http://schemas.microsoft.com/office/drawing/2014/main" id="{D3FB4F8F-AE23-E10A-FA5B-386CC5AD1353}"/>
              </a:ext>
            </a:extLst>
          </p:cNvPr>
          <p:cNvSpPr>
            <a:spLocks noGrp="1"/>
          </p:cNvSpPr>
          <p:nvPr>
            <p:ph idx="1"/>
          </p:nvPr>
        </p:nvSpPr>
        <p:spPr>
          <a:xfrm>
            <a:off x="220134" y="1207278"/>
            <a:ext cx="8596668" cy="3880773"/>
          </a:xfrm>
        </p:spPr>
        <p:txBody>
          <a:bodyPr/>
          <a:lstStyle/>
          <a:p>
            <a:r>
              <a:rPr lang="en-US" sz="3200" spc="-5" dirty="0">
                <a:latin typeface="Calibri"/>
                <a:cs typeface="Calibri"/>
              </a:rPr>
              <a:t>The yellow hat helps </a:t>
            </a:r>
            <a:r>
              <a:rPr lang="en-US" sz="3200" spc="-10" dirty="0">
                <a:latin typeface="Calibri"/>
                <a:cs typeface="Calibri"/>
              </a:rPr>
              <a:t>you </a:t>
            </a:r>
            <a:r>
              <a:rPr lang="en-US" sz="3200" dirty="0">
                <a:latin typeface="Calibri"/>
                <a:cs typeface="Calibri"/>
              </a:rPr>
              <a:t>to </a:t>
            </a:r>
            <a:r>
              <a:rPr lang="en-US" sz="3200" spc="-5" dirty="0">
                <a:latin typeface="Calibri"/>
                <a:cs typeface="Calibri"/>
              </a:rPr>
              <a:t>think positively. </a:t>
            </a:r>
          </a:p>
          <a:p>
            <a:r>
              <a:rPr lang="en-US" sz="3200" spc="-5" dirty="0">
                <a:latin typeface="Calibri"/>
                <a:cs typeface="Calibri"/>
              </a:rPr>
              <a:t>It is the optimistic viewpoint  that helps </a:t>
            </a:r>
            <a:r>
              <a:rPr lang="en-US" sz="3200" spc="-10" dirty="0">
                <a:latin typeface="Calibri"/>
                <a:cs typeface="Calibri"/>
              </a:rPr>
              <a:t>you </a:t>
            </a:r>
            <a:r>
              <a:rPr lang="en-US" sz="3200" dirty="0">
                <a:latin typeface="Calibri"/>
                <a:cs typeface="Calibri"/>
              </a:rPr>
              <a:t>to </a:t>
            </a:r>
            <a:r>
              <a:rPr lang="en-US" sz="3200" spc="-10" dirty="0">
                <a:latin typeface="Calibri"/>
                <a:cs typeface="Calibri"/>
              </a:rPr>
              <a:t>see </a:t>
            </a:r>
            <a:r>
              <a:rPr lang="en-US" sz="3200" spc="-5" dirty="0">
                <a:latin typeface="Calibri"/>
                <a:cs typeface="Calibri"/>
              </a:rPr>
              <a:t>all the benefits </a:t>
            </a:r>
            <a:r>
              <a:rPr lang="en-US" sz="3200" spc="-10" dirty="0">
                <a:latin typeface="Calibri"/>
                <a:cs typeface="Calibri"/>
              </a:rPr>
              <a:t>of </a:t>
            </a:r>
            <a:r>
              <a:rPr lang="en-US" sz="3200" spc="-5" dirty="0">
                <a:latin typeface="Calibri"/>
                <a:cs typeface="Calibri"/>
              </a:rPr>
              <a:t>the decision and the value </a:t>
            </a:r>
            <a:r>
              <a:rPr lang="en-US" sz="3200" spc="-10" dirty="0">
                <a:latin typeface="Calibri"/>
                <a:cs typeface="Calibri"/>
              </a:rPr>
              <a:t>in </a:t>
            </a:r>
            <a:r>
              <a:rPr lang="en-US" sz="3200" spc="-5" dirty="0">
                <a:latin typeface="Calibri"/>
                <a:cs typeface="Calibri"/>
              </a:rPr>
              <a:t>it. </a:t>
            </a:r>
          </a:p>
          <a:p>
            <a:r>
              <a:rPr lang="en-US" sz="3200" spc="-5" dirty="0">
                <a:latin typeface="Calibri"/>
                <a:cs typeface="Calibri"/>
              </a:rPr>
              <a:t>Yellow Hat thinking  </a:t>
            </a:r>
            <a:r>
              <a:rPr lang="en-US" sz="3200" dirty="0">
                <a:latin typeface="Calibri"/>
                <a:cs typeface="Calibri"/>
              </a:rPr>
              <a:t>helps </a:t>
            </a:r>
            <a:r>
              <a:rPr lang="en-US" sz="3200" spc="-10" dirty="0">
                <a:latin typeface="Calibri"/>
                <a:cs typeface="Calibri"/>
              </a:rPr>
              <a:t>you </a:t>
            </a:r>
            <a:r>
              <a:rPr lang="en-US" sz="3200" dirty="0">
                <a:latin typeface="Calibri"/>
                <a:cs typeface="Calibri"/>
              </a:rPr>
              <a:t>to </a:t>
            </a:r>
            <a:r>
              <a:rPr lang="en-US" sz="3200" spc="-5" dirty="0">
                <a:latin typeface="Calibri"/>
                <a:cs typeface="Calibri"/>
              </a:rPr>
              <a:t>keep going when everything looks gloomy and</a:t>
            </a:r>
            <a:r>
              <a:rPr lang="en-US" sz="3200" spc="55" dirty="0">
                <a:latin typeface="Calibri"/>
                <a:cs typeface="Calibri"/>
              </a:rPr>
              <a:t> </a:t>
            </a:r>
            <a:r>
              <a:rPr lang="en-US" sz="3200" spc="-5" dirty="0">
                <a:latin typeface="Calibri"/>
                <a:cs typeface="Calibri"/>
              </a:rPr>
              <a:t>difficult.</a:t>
            </a:r>
            <a:endParaRPr lang="en-US" sz="3200" dirty="0">
              <a:latin typeface="Calibri"/>
              <a:cs typeface="Calibri"/>
            </a:endParaRPr>
          </a:p>
          <a:p>
            <a:endParaRPr lang="en-IN" dirty="0"/>
          </a:p>
        </p:txBody>
      </p:sp>
    </p:spTree>
    <p:extLst>
      <p:ext uri="{BB962C8B-B14F-4D97-AF65-F5344CB8AC3E}">
        <p14:creationId xmlns:p14="http://schemas.microsoft.com/office/powerpoint/2010/main" val="2412845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A36D-3248-EA68-A83F-21995A501EF7}"/>
              </a:ext>
            </a:extLst>
          </p:cNvPr>
          <p:cNvSpPr>
            <a:spLocks noGrp="1"/>
          </p:cNvSpPr>
          <p:nvPr>
            <p:ph type="title"/>
          </p:nvPr>
        </p:nvSpPr>
        <p:spPr>
          <a:xfrm>
            <a:off x="677334" y="609600"/>
            <a:ext cx="8596668" cy="625813"/>
          </a:xfrm>
        </p:spPr>
        <p:txBody>
          <a:bodyPr>
            <a:normAutofit fontScale="90000"/>
          </a:bodyPr>
          <a:lstStyle/>
          <a:p>
            <a:pPr algn="ctr"/>
            <a:r>
              <a:rPr lang="en-US" sz="3600" dirty="0">
                <a:latin typeface="Calibri"/>
                <a:cs typeface="Calibri"/>
              </a:rPr>
              <a:t>Green </a:t>
            </a:r>
            <a:r>
              <a:rPr lang="en-US" sz="3600" spc="-5" dirty="0">
                <a:latin typeface="Calibri"/>
                <a:cs typeface="Calibri"/>
              </a:rPr>
              <a:t>Hat:</a:t>
            </a:r>
            <a:endParaRPr lang="en-IN" dirty="0"/>
          </a:p>
        </p:txBody>
      </p:sp>
      <p:sp>
        <p:nvSpPr>
          <p:cNvPr id="3" name="Content Placeholder 2">
            <a:extLst>
              <a:ext uri="{FF2B5EF4-FFF2-40B4-BE49-F238E27FC236}">
                <a16:creationId xmlns:a16="http://schemas.microsoft.com/office/drawing/2014/main" id="{77B7C298-396E-FF0D-F4ED-BAD61352BB0B}"/>
              </a:ext>
            </a:extLst>
          </p:cNvPr>
          <p:cNvSpPr>
            <a:spLocks noGrp="1"/>
          </p:cNvSpPr>
          <p:nvPr>
            <p:ph idx="1"/>
          </p:nvPr>
        </p:nvSpPr>
        <p:spPr>
          <a:xfrm>
            <a:off x="677334" y="1235413"/>
            <a:ext cx="8596668" cy="4805949"/>
          </a:xfrm>
        </p:spPr>
        <p:txBody>
          <a:bodyPr/>
          <a:lstStyle/>
          <a:p>
            <a:pPr algn="just"/>
            <a:r>
              <a:rPr lang="en-US" sz="2800" spc="-5" dirty="0">
                <a:latin typeface="Calibri"/>
                <a:cs typeface="Calibri"/>
              </a:rPr>
              <a:t>The Green </a:t>
            </a:r>
            <a:r>
              <a:rPr lang="en-US" sz="2800" spc="-10" dirty="0">
                <a:latin typeface="Calibri"/>
                <a:cs typeface="Calibri"/>
              </a:rPr>
              <a:t>Hat </a:t>
            </a:r>
            <a:r>
              <a:rPr lang="en-US" sz="2800" spc="-5" dirty="0">
                <a:latin typeface="Calibri"/>
                <a:cs typeface="Calibri"/>
              </a:rPr>
              <a:t>stands for creativity. </a:t>
            </a:r>
          </a:p>
          <a:p>
            <a:pPr algn="just"/>
            <a:r>
              <a:rPr lang="en-US" sz="2800" spc="-5" dirty="0">
                <a:latin typeface="Calibri"/>
                <a:cs typeface="Calibri"/>
              </a:rPr>
              <a:t>This is where </a:t>
            </a:r>
            <a:r>
              <a:rPr lang="en-US" sz="2800" spc="-10" dirty="0">
                <a:latin typeface="Calibri"/>
                <a:cs typeface="Calibri"/>
              </a:rPr>
              <a:t>you </a:t>
            </a:r>
            <a:r>
              <a:rPr lang="en-US" sz="2800" spc="-5" dirty="0">
                <a:latin typeface="Calibri"/>
                <a:cs typeface="Calibri"/>
              </a:rPr>
              <a:t>can develop  creative solutions </a:t>
            </a:r>
            <a:r>
              <a:rPr lang="en-US" sz="2800" dirty="0">
                <a:latin typeface="Calibri"/>
                <a:cs typeface="Calibri"/>
              </a:rPr>
              <a:t>to </a:t>
            </a:r>
            <a:r>
              <a:rPr lang="en-US" sz="2800" spc="-5" dirty="0">
                <a:latin typeface="Calibri"/>
                <a:cs typeface="Calibri"/>
              </a:rPr>
              <a:t>a problem. </a:t>
            </a:r>
            <a:r>
              <a:rPr lang="en-US" sz="2800" spc="-10" dirty="0">
                <a:latin typeface="Calibri"/>
                <a:cs typeface="Calibri"/>
              </a:rPr>
              <a:t>It </a:t>
            </a:r>
            <a:r>
              <a:rPr lang="en-US" sz="2800" spc="-5" dirty="0">
                <a:latin typeface="Calibri"/>
                <a:cs typeface="Calibri"/>
              </a:rPr>
              <a:t>is a freewheeling way of thinking, in which there is little  criticism of ideas. </a:t>
            </a:r>
          </a:p>
          <a:p>
            <a:pPr algn="just"/>
            <a:r>
              <a:rPr lang="en-US" sz="2800" spc="-5" dirty="0">
                <a:latin typeface="Calibri"/>
                <a:cs typeface="Calibri"/>
              </a:rPr>
              <a:t>A whole range </a:t>
            </a:r>
            <a:r>
              <a:rPr lang="en-US" sz="2800" spc="-10" dirty="0">
                <a:latin typeface="Calibri"/>
                <a:cs typeface="Calibri"/>
              </a:rPr>
              <a:t>of </a:t>
            </a:r>
            <a:r>
              <a:rPr lang="en-US" sz="2800" spc="-5" dirty="0">
                <a:latin typeface="Calibri"/>
                <a:cs typeface="Calibri"/>
              </a:rPr>
              <a:t>creativity tools can help you </a:t>
            </a:r>
            <a:r>
              <a:rPr lang="en-US" sz="2800" dirty="0">
                <a:latin typeface="Calibri"/>
                <a:cs typeface="Calibri"/>
              </a:rPr>
              <a:t>here. </a:t>
            </a:r>
          </a:p>
          <a:p>
            <a:pPr algn="just"/>
            <a:r>
              <a:rPr lang="en-US" sz="2800" spc="-5" dirty="0">
                <a:latin typeface="Calibri"/>
                <a:cs typeface="Calibri"/>
              </a:rPr>
              <a:t>Under the green hat,  we put forward alternatives, </a:t>
            </a:r>
            <a:r>
              <a:rPr lang="en-US" sz="2800" dirty="0">
                <a:latin typeface="Calibri"/>
                <a:cs typeface="Calibri"/>
              </a:rPr>
              <a:t>seek </a:t>
            </a:r>
            <a:r>
              <a:rPr lang="en-US" sz="2800" spc="-5" dirty="0">
                <a:latin typeface="Calibri"/>
                <a:cs typeface="Calibri"/>
              </a:rPr>
              <a:t>out </a:t>
            </a:r>
            <a:r>
              <a:rPr lang="en-US" sz="2800" dirty="0">
                <a:latin typeface="Calibri"/>
                <a:cs typeface="Calibri"/>
              </a:rPr>
              <a:t>new </a:t>
            </a:r>
            <a:r>
              <a:rPr lang="en-US" sz="2800" spc="-5" dirty="0">
                <a:latin typeface="Calibri"/>
                <a:cs typeface="Calibri"/>
              </a:rPr>
              <a:t>ideas, modify and change suggested ideas, use  provocations and movement </a:t>
            </a:r>
            <a:r>
              <a:rPr lang="en-US" sz="2800" dirty="0">
                <a:latin typeface="Calibri"/>
                <a:cs typeface="Calibri"/>
              </a:rPr>
              <a:t>to </a:t>
            </a:r>
            <a:r>
              <a:rPr lang="en-US" sz="2800" spc="-5" dirty="0">
                <a:latin typeface="Calibri"/>
                <a:cs typeface="Calibri"/>
              </a:rPr>
              <a:t>produce new ideas, generate</a:t>
            </a:r>
            <a:r>
              <a:rPr lang="en-US" sz="2800" spc="40" dirty="0">
                <a:latin typeface="Calibri"/>
                <a:cs typeface="Calibri"/>
              </a:rPr>
              <a:t> </a:t>
            </a:r>
            <a:r>
              <a:rPr lang="en-US" sz="2800" spc="-5" dirty="0">
                <a:latin typeface="Calibri"/>
                <a:cs typeface="Calibri"/>
              </a:rPr>
              <a:t>possibilities</a:t>
            </a:r>
            <a:endParaRPr lang="en-US" sz="1800" dirty="0">
              <a:latin typeface="Calibri"/>
              <a:cs typeface="Calibri"/>
            </a:endParaRPr>
          </a:p>
          <a:p>
            <a:endParaRPr lang="en-IN" dirty="0"/>
          </a:p>
        </p:txBody>
      </p:sp>
    </p:spTree>
    <p:extLst>
      <p:ext uri="{BB962C8B-B14F-4D97-AF65-F5344CB8AC3E}">
        <p14:creationId xmlns:p14="http://schemas.microsoft.com/office/powerpoint/2010/main" val="3203302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8D5B-0617-47C8-DFD5-B30AAD784520}"/>
              </a:ext>
            </a:extLst>
          </p:cNvPr>
          <p:cNvSpPr>
            <a:spLocks noGrp="1"/>
          </p:cNvSpPr>
          <p:nvPr>
            <p:ph type="title"/>
          </p:nvPr>
        </p:nvSpPr>
        <p:spPr>
          <a:xfrm>
            <a:off x="677334" y="609600"/>
            <a:ext cx="8596668" cy="684179"/>
          </a:xfrm>
        </p:spPr>
        <p:txBody>
          <a:bodyPr/>
          <a:lstStyle/>
          <a:p>
            <a:pPr algn="ctr"/>
            <a:r>
              <a:rPr lang="en-US" sz="3600" spc="-5" dirty="0">
                <a:solidFill>
                  <a:srgbClr val="FF0000"/>
                </a:solidFill>
                <a:latin typeface="Calibri"/>
                <a:cs typeface="Calibri"/>
              </a:rPr>
              <a:t>Blue Hat:</a:t>
            </a:r>
            <a:endParaRPr lang="en-IN" dirty="0">
              <a:solidFill>
                <a:srgbClr val="FF0000"/>
              </a:solidFill>
            </a:endParaRPr>
          </a:p>
        </p:txBody>
      </p:sp>
      <p:sp>
        <p:nvSpPr>
          <p:cNvPr id="3" name="Content Placeholder 2">
            <a:extLst>
              <a:ext uri="{FF2B5EF4-FFF2-40B4-BE49-F238E27FC236}">
                <a16:creationId xmlns:a16="http://schemas.microsoft.com/office/drawing/2014/main" id="{F1EFFEE9-F008-D7DB-F71C-29B77A9C4A06}"/>
              </a:ext>
            </a:extLst>
          </p:cNvPr>
          <p:cNvSpPr>
            <a:spLocks noGrp="1"/>
          </p:cNvSpPr>
          <p:nvPr>
            <p:ph idx="1"/>
          </p:nvPr>
        </p:nvSpPr>
        <p:spPr>
          <a:xfrm>
            <a:off x="677334" y="1293779"/>
            <a:ext cx="9672896" cy="4805949"/>
          </a:xfrm>
        </p:spPr>
        <p:txBody>
          <a:bodyPr/>
          <a:lstStyle/>
          <a:p>
            <a:r>
              <a:rPr lang="en-US" sz="1800" spc="-5" dirty="0">
                <a:latin typeface="Calibri"/>
                <a:cs typeface="Calibri"/>
              </a:rPr>
              <a:t>‘</a:t>
            </a:r>
            <a:r>
              <a:rPr lang="en-US" sz="3200" spc="-5" dirty="0">
                <a:latin typeface="Calibri"/>
                <a:cs typeface="Calibri"/>
              </a:rPr>
              <a:t>Blue Hat Thinking' stands for process control. </a:t>
            </a:r>
          </a:p>
          <a:p>
            <a:r>
              <a:rPr lang="en-US" sz="3200" spc="-5" dirty="0">
                <a:latin typeface="Calibri"/>
                <a:cs typeface="Calibri"/>
              </a:rPr>
              <a:t>This is </a:t>
            </a:r>
            <a:r>
              <a:rPr lang="en-US" sz="3200" dirty="0">
                <a:latin typeface="Calibri"/>
                <a:cs typeface="Calibri"/>
              </a:rPr>
              <a:t>the </a:t>
            </a:r>
            <a:r>
              <a:rPr lang="en-US" sz="3200" spc="-5" dirty="0">
                <a:latin typeface="Calibri"/>
                <a:cs typeface="Calibri"/>
              </a:rPr>
              <a:t>hat </a:t>
            </a:r>
            <a:r>
              <a:rPr lang="en-US" sz="3200" spc="-10" dirty="0">
                <a:latin typeface="Calibri"/>
                <a:cs typeface="Calibri"/>
              </a:rPr>
              <a:t>worn </a:t>
            </a:r>
            <a:r>
              <a:rPr lang="en-US" sz="3200" dirty="0">
                <a:latin typeface="Calibri"/>
                <a:cs typeface="Calibri"/>
              </a:rPr>
              <a:t>by  </a:t>
            </a:r>
            <a:r>
              <a:rPr lang="en-US" sz="3200" spc="-5" dirty="0">
                <a:latin typeface="Calibri"/>
                <a:cs typeface="Calibri"/>
              </a:rPr>
              <a:t>people chairing meetings. </a:t>
            </a:r>
          </a:p>
          <a:p>
            <a:r>
              <a:rPr lang="en-US" sz="3200" spc="-5" dirty="0">
                <a:latin typeface="Calibri"/>
                <a:cs typeface="Calibri"/>
              </a:rPr>
              <a:t>It is concerned with </a:t>
            </a:r>
            <a:r>
              <a:rPr lang="en-US" sz="3200" dirty="0">
                <a:latin typeface="Calibri"/>
                <a:cs typeface="Calibri"/>
              </a:rPr>
              <a:t>defining </a:t>
            </a:r>
            <a:r>
              <a:rPr lang="en-US" sz="3200" spc="-5" dirty="0">
                <a:latin typeface="Calibri"/>
                <a:cs typeface="Calibri"/>
              </a:rPr>
              <a:t>the problem and what is being  thought about. It also concerns with</a:t>
            </a:r>
            <a:r>
              <a:rPr lang="en-US" sz="3200" spc="-5">
                <a:latin typeface="Calibri"/>
                <a:cs typeface="Calibri"/>
              </a:rPr>
              <a:t>: </a:t>
            </a:r>
          </a:p>
          <a:p>
            <a:r>
              <a:rPr lang="en-US" sz="3200" spc="-5">
                <a:latin typeface="Calibri"/>
                <a:cs typeface="Calibri"/>
              </a:rPr>
              <a:t>Outcomes</a:t>
            </a:r>
            <a:r>
              <a:rPr lang="en-US" sz="3200" spc="-5" dirty="0">
                <a:latin typeface="Calibri"/>
                <a:cs typeface="Calibri"/>
              </a:rPr>
              <a:t>, Conclusions, Summaries and what happens  </a:t>
            </a:r>
            <a:r>
              <a:rPr lang="en-US" sz="3200" dirty="0">
                <a:latin typeface="Calibri"/>
                <a:cs typeface="Calibri"/>
              </a:rPr>
              <a:t>next. </a:t>
            </a:r>
            <a:r>
              <a:rPr lang="en-US" sz="3200" spc="-5" dirty="0">
                <a:latin typeface="Calibri"/>
                <a:cs typeface="Calibri"/>
              </a:rPr>
              <a:t>Blue hat is the organizer </a:t>
            </a:r>
            <a:r>
              <a:rPr lang="en-US" sz="3200" spc="-10" dirty="0">
                <a:latin typeface="Calibri"/>
                <a:cs typeface="Calibri"/>
              </a:rPr>
              <a:t>of </a:t>
            </a:r>
            <a:r>
              <a:rPr lang="en-US" sz="3200" spc="-5" dirty="0">
                <a:latin typeface="Calibri"/>
                <a:cs typeface="Calibri"/>
              </a:rPr>
              <a:t>the thinking</a:t>
            </a:r>
            <a:r>
              <a:rPr lang="en-US" sz="3200" spc="35" dirty="0">
                <a:latin typeface="Calibri"/>
                <a:cs typeface="Calibri"/>
              </a:rPr>
              <a:t> </a:t>
            </a:r>
            <a:r>
              <a:rPr lang="en-US" sz="3200" spc="-5" dirty="0">
                <a:latin typeface="Calibri"/>
                <a:cs typeface="Calibri"/>
              </a:rPr>
              <a:t>process.</a:t>
            </a:r>
            <a:endParaRPr lang="en-US" sz="3200" dirty="0">
              <a:latin typeface="Calibri"/>
              <a:cs typeface="Calibri"/>
            </a:endParaRPr>
          </a:p>
          <a:p>
            <a:endParaRPr lang="en-IN" dirty="0"/>
          </a:p>
        </p:txBody>
      </p:sp>
    </p:spTree>
    <p:extLst>
      <p:ext uri="{BB962C8B-B14F-4D97-AF65-F5344CB8AC3E}">
        <p14:creationId xmlns:p14="http://schemas.microsoft.com/office/powerpoint/2010/main" val="12651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EDB29-F947-B9F5-AD8C-426A339BB1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CC0B4D-DA77-28D1-51FF-8C92A1AFCE79}"/>
              </a:ext>
            </a:extLst>
          </p:cNvPr>
          <p:cNvSpPr>
            <a:spLocks noGrp="1"/>
          </p:cNvSpPr>
          <p:nvPr>
            <p:ph idx="1"/>
          </p:nvPr>
        </p:nvSpPr>
        <p:spPr>
          <a:xfrm>
            <a:off x="279133" y="490889"/>
            <a:ext cx="9567511" cy="5550474"/>
          </a:xfrm>
        </p:spPr>
        <p:txBody>
          <a:bodyPr>
            <a:normAutofit fontScale="92500" lnSpcReduction="20000"/>
          </a:bodyPr>
          <a:lstStyle/>
          <a:p>
            <a:pPr marL="12065" marR="5080" indent="0" algn="just">
              <a:lnSpc>
                <a:spcPct val="101899"/>
              </a:lnSpc>
              <a:spcBef>
                <a:spcPts val="990"/>
              </a:spcBef>
              <a:buNone/>
            </a:pPr>
            <a:r>
              <a:rPr lang="en-US" sz="3200" b="1" dirty="0">
                <a:latin typeface="Calibri"/>
                <a:cs typeface="Calibri"/>
              </a:rPr>
              <a:t>IDEA SELECTION</a:t>
            </a:r>
          </a:p>
          <a:p>
            <a:pPr marL="12700" marR="5080" indent="-635" algn="just">
              <a:lnSpc>
                <a:spcPct val="101899"/>
              </a:lnSpc>
              <a:spcBef>
                <a:spcPts val="990"/>
              </a:spcBef>
            </a:pPr>
            <a:r>
              <a:rPr lang="en-US" sz="3200" dirty="0">
                <a:latin typeface="Calibri"/>
                <a:cs typeface="Calibri"/>
              </a:rPr>
              <a:t>There </a:t>
            </a:r>
            <a:r>
              <a:rPr lang="en-US" sz="3200" spc="-5" dirty="0">
                <a:latin typeface="Calibri"/>
                <a:cs typeface="Calibri"/>
              </a:rPr>
              <a:t>are several methods </a:t>
            </a:r>
            <a:r>
              <a:rPr lang="en-US" sz="3200" dirty="0">
                <a:latin typeface="Calibri"/>
                <a:cs typeface="Calibri"/>
              </a:rPr>
              <a:t>to </a:t>
            </a:r>
            <a:r>
              <a:rPr lang="en-US" sz="3200" b="1" spc="-5" dirty="0">
                <a:latin typeface="Calibri"/>
                <a:cs typeface="Calibri"/>
              </a:rPr>
              <a:t>select ideas</a:t>
            </a:r>
            <a:r>
              <a:rPr lang="en-US" sz="3200" spc="-5" dirty="0">
                <a:latin typeface="Calibri"/>
                <a:cs typeface="Calibri"/>
              </a:rPr>
              <a:t>. Instead </a:t>
            </a:r>
            <a:r>
              <a:rPr lang="en-US" sz="3200" spc="-10" dirty="0">
                <a:latin typeface="Calibri"/>
                <a:cs typeface="Calibri"/>
              </a:rPr>
              <a:t>of </a:t>
            </a:r>
            <a:r>
              <a:rPr lang="en-US" sz="3200" spc="-5" dirty="0">
                <a:latin typeface="Calibri"/>
                <a:cs typeface="Calibri"/>
              </a:rPr>
              <a:t>basing selection </a:t>
            </a:r>
            <a:r>
              <a:rPr lang="en-US" sz="3200" spc="-10" dirty="0">
                <a:latin typeface="Calibri"/>
                <a:cs typeface="Calibri"/>
              </a:rPr>
              <a:t>on </a:t>
            </a:r>
            <a:r>
              <a:rPr lang="en-US" sz="3200" b="1" spc="-5" dirty="0">
                <a:solidFill>
                  <a:srgbClr val="FF0000"/>
                </a:solidFill>
                <a:latin typeface="Calibri"/>
                <a:cs typeface="Calibri"/>
              </a:rPr>
              <a:t>arbitrary decisions</a:t>
            </a:r>
            <a:r>
              <a:rPr lang="en-US" sz="3200" spc="-5" dirty="0">
                <a:latin typeface="Calibri"/>
                <a:cs typeface="Calibri"/>
              </a:rPr>
              <a:t>,  it is recommended </a:t>
            </a:r>
            <a:r>
              <a:rPr lang="en-US" sz="3200" dirty="0">
                <a:latin typeface="Calibri"/>
                <a:cs typeface="Calibri"/>
              </a:rPr>
              <a:t>to </a:t>
            </a:r>
            <a:r>
              <a:rPr lang="en-US" sz="3200" spc="-5" dirty="0">
                <a:latin typeface="Calibri"/>
                <a:cs typeface="Calibri"/>
              </a:rPr>
              <a:t>apply a set </a:t>
            </a:r>
            <a:r>
              <a:rPr lang="en-US" sz="3200" spc="-10" dirty="0">
                <a:latin typeface="Calibri"/>
                <a:cs typeface="Calibri"/>
              </a:rPr>
              <a:t>of </a:t>
            </a:r>
            <a:r>
              <a:rPr lang="en-US" sz="3200" spc="-5" dirty="0">
                <a:latin typeface="Calibri"/>
                <a:cs typeface="Calibri"/>
              </a:rPr>
              <a:t>business criteria </a:t>
            </a:r>
            <a:r>
              <a:rPr lang="en-US" sz="3200" dirty="0">
                <a:latin typeface="Calibri"/>
                <a:cs typeface="Calibri"/>
              </a:rPr>
              <a:t>to </a:t>
            </a:r>
            <a:r>
              <a:rPr lang="en-US" sz="3200" spc="-5" dirty="0">
                <a:latin typeface="Calibri"/>
                <a:cs typeface="Calibri"/>
              </a:rPr>
              <a:t>the idea and rank how well the idea  </a:t>
            </a:r>
            <a:r>
              <a:rPr lang="en-US" sz="3200" dirty="0">
                <a:latin typeface="Calibri"/>
                <a:cs typeface="Calibri"/>
              </a:rPr>
              <a:t>meets </a:t>
            </a:r>
            <a:r>
              <a:rPr lang="en-US" sz="3200" spc="-5" dirty="0">
                <a:latin typeface="Calibri"/>
                <a:cs typeface="Calibri"/>
              </a:rPr>
              <a:t>each criterion. </a:t>
            </a:r>
          </a:p>
          <a:p>
            <a:pPr marL="12700" marR="5080" indent="-635" algn="just">
              <a:lnSpc>
                <a:spcPct val="101899"/>
              </a:lnSpc>
              <a:spcBef>
                <a:spcPts val="990"/>
              </a:spcBef>
            </a:pPr>
            <a:r>
              <a:rPr lang="en-US" sz="3200" spc="-5" dirty="0">
                <a:latin typeface="Calibri"/>
                <a:cs typeface="Calibri"/>
              </a:rPr>
              <a:t>If </a:t>
            </a:r>
            <a:r>
              <a:rPr lang="en-US" sz="3200" spc="-10" dirty="0">
                <a:latin typeface="Calibri"/>
                <a:cs typeface="Calibri"/>
              </a:rPr>
              <a:t>an </a:t>
            </a:r>
            <a:r>
              <a:rPr lang="en-US" sz="3200" spc="-5" dirty="0">
                <a:latin typeface="Calibri"/>
                <a:cs typeface="Calibri"/>
              </a:rPr>
              <a:t>idea achieves a </a:t>
            </a:r>
            <a:r>
              <a:rPr lang="en-US" sz="3200" b="1" spc="-5" dirty="0">
                <a:solidFill>
                  <a:srgbClr val="FF0000"/>
                </a:solidFill>
                <a:latin typeface="Calibri"/>
                <a:cs typeface="Calibri"/>
              </a:rPr>
              <a:t>sufficiently high ranking</a:t>
            </a:r>
            <a:r>
              <a:rPr lang="en-US" sz="3200" spc="-5" dirty="0">
                <a:latin typeface="Calibri"/>
                <a:cs typeface="Calibri"/>
              </a:rPr>
              <a:t>, </a:t>
            </a:r>
            <a:r>
              <a:rPr lang="en-US" sz="3200" dirty="0">
                <a:latin typeface="Calibri"/>
                <a:cs typeface="Calibri"/>
              </a:rPr>
              <a:t>either </a:t>
            </a:r>
            <a:r>
              <a:rPr lang="en-US" sz="3200" spc="-5" dirty="0">
                <a:latin typeface="Calibri"/>
                <a:cs typeface="Calibri"/>
              </a:rPr>
              <a:t>as is or through  additional modification, </a:t>
            </a:r>
            <a:r>
              <a:rPr lang="en-US" sz="3200" spc="-10" dirty="0">
                <a:latin typeface="Calibri"/>
                <a:cs typeface="Calibri"/>
              </a:rPr>
              <a:t>it </a:t>
            </a:r>
            <a:r>
              <a:rPr lang="en-US" sz="3200" spc="-5" dirty="0">
                <a:latin typeface="Calibri"/>
                <a:cs typeface="Calibri"/>
              </a:rPr>
              <a:t>should be developed</a:t>
            </a:r>
            <a:r>
              <a:rPr lang="en-US" sz="3200" spc="20" dirty="0">
                <a:latin typeface="Calibri"/>
                <a:cs typeface="Calibri"/>
              </a:rPr>
              <a:t> </a:t>
            </a:r>
            <a:r>
              <a:rPr lang="en-US" sz="3200" dirty="0">
                <a:latin typeface="Calibri"/>
                <a:cs typeface="Calibri"/>
              </a:rPr>
              <a:t>further.</a:t>
            </a:r>
          </a:p>
          <a:p>
            <a:pPr marL="12065" marR="5080" indent="0" algn="just">
              <a:lnSpc>
                <a:spcPct val="101899"/>
              </a:lnSpc>
              <a:spcBef>
                <a:spcPts val="990"/>
              </a:spcBef>
              <a:buNone/>
            </a:pPr>
            <a:r>
              <a:rPr lang="en-US" sz="3200" b="1" dirty="0">
                <a:latin typeface="Calibri"/>
                <a:cs typeface="Calibri"/>
              </a:rPr>
              <a:t>IDEA IMPLEMENTATION</a:t>
            </a:r>
          </a:p>
          <a:p>
            <a:pPr marL="12700" marR="39370" algn="just">
              <a:lnSpc>
                <a:spcPct val="101699"/>
              </a:lnSpc>
              <a:spcBef>
                <a:spcPts val="994"/>
              </a:spcBef>
            </a:pPr>
            <a:r>
              <a:rPr lang="en-US" sz="3200" spc="-5" dirty="0">
                <a:latin typeface="Calibri"/>
                <a:cs typeface="Calibri"/>
              </a:rPr>
              <a:t>Ideas that have </a:t>
            </a:r>
            <a:r>
              <a:rPr lang="en-US" sz="3200" b="1" spc="-5" dirty="0">
                <a:solidFill>
                  <a:srgbClr val="FF0000"/>
                </a:solidFill>
                <a:latin typeface="Calibri"/>
                <a:cs typeface="Calibri"/>
              </a:rPr>
              <a:t>passed successfully testing and development criteria</a:t>
            </a:r>
            <a:r>
              <a:rPr lang="en-US" sz="3200" spc="-5" dirty="0">
                <a:latin typeface="Calibri"/>
                <a:cs typeface="Calibri"/>
              </a:rPr>
              <a:t>, </a:t>
            </a:r>
            <a:r>
              <a:rPr lang="en-US" sz="3200" spc="-10" dirty="0">
                <a:latin typeface="Calibri"/>
                <a:cs typeface="Calibri"/>
              </a:rPr>
              <a:t>are </a:t>
            </a:r>
            <a:r>
              <a:rPr lang="en-US" sz="3200" dirty="0">
                <a:latin typeface="Calibri"/>
                <a:cs typeface="Calibri"/>
              </a:rPr>
              <a:t>ready to be  </a:t>
            </a:r>
            <a:r>
              <a:rPr lang="en-US" sz="3200" b="1" spc="-5" dirty="0">
                <a:latin typeface="Calibri"/>
                <a:cs typeface="Calibri"/>
              </a:rPr>
              <a:t>implemented</a:t>
            </a:r>
            <a:r>
              <a:rPr lang="en-US" sz="3200" spc="-5" dirty="0">
                <a:latin typeface="Calibri"/>
                <a:cs typeface="Calibri"/>
              </a:rPr>
              <a:t>. Now, </a:t>
            </a:r>
            <a:r>
              <a:rPr lang="en-US" sz="3200" spc="-10" dirty="0">
                <a:latin typeface="Calibri"/>
                <a:cs typeface="Calibri"/>
              </a:rPr>
              <a:t>you </a:t>
            </a:r>
            <a:r>
              <a:rPr lang="en-US" sz="3200" spc="-5" dirty="0">
                <a:latin typeface="Calibri"/>
                <a:cs typeface="Calibri"/>
              </a:rPr>
              <a:t>can integrate </a:t>
            </a:r>
            <a:r>
              <a:rPr lang="en-US" sz="3200" dirty="0">
                <a:latin typeface="Calibri"/>
                <a:cs typeface="Calibri"/>
              </a:rPr>
              <a:t>the </a:t>
            </a:r>
            <a:r>
              <a:rPr lang="en-US" sz="3200" spc="-5" dirty="0">
                <a:latin typeface="Calibri"/>
                <a:cs typeface="Calibri"/>
              </a:rPr>
              <a:t>innovation into your ongoing routine, production  activity,</a:t>
            </a:r>
            <a:r>
              <a:rPr lang="en-US" sz="3200" dirty="0">
                <a:latin typeface="Calibri"/>
                <a:cs typeface="Calibri"/>
              </a:rPr>
              <a:t> </a:t>
            </a:r>
            <a:r>
              <a:rPr lang="en-US" sz="3200" spc="-5" dirty="0">
                <a:latin typeface="Calibri"/>
                <a:cs typeface="Calibri"/>
              </a:rPr>
              <a:t>etc.</a:t>
            </a:r>
            <a:endParaRPr lang="en-US" sz="3200" dirty="0">
              <a:latin typeface="Calibri"/>
              <a:cs typeface="Calibri"/>
            </a:endParaRPr>
          </a:p>
          <a:p>
            <a:endParaRPr lang="en-IN" dirty="0"/>
          </a:p>
        </p:txBody>
      </p:sp>
    </p:spTree>
    <p:extLst>
      <p:ext uri="{BB962C8B-B14F-4D97-AF65-F5344CB8AC3E}">
        <p14:creationId xmlns:p14="http://schemas.microsoft.com/office/powerpoint/2010/main" val="2913571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1C16-3F94-4A5E-B173-2BEEF831B5D6}"/>
              </a:ext>
            </a:extLst>
          </p:cNvPr>
          <p:cNvSpPr>
            <a:spLocks noGrp="1"/>
          </p:cNvSpPr>
          <p:nvPr>
            <p:ph type="title"/>
          </p:nvPr>
        </p:nvSpPr>
        <p:spPr>
          <a:xfrm>
            <a:off x="677334" y="129282"/>
            <a:ext cx="8596668" cy="687355"/>
          </a:xfrm>
        </p:spPr>
        <p:txBody>
          <a:bodyPr>
            <a:normAutofit fontScale="90000"/>
          </a:bodyPr>
          <a:lstStyle/>
          <a:p>
            <a:pPr algn="ctr"/>
            <a:r>
              <a:rPr lang="en-IN" sz="4400" b="1" spc="-10" dirty="0">
                <a:latin typeface="Calibri"/>
                <a:cs typeface="Calibri"/>
              </a:rPr>
              <a:t>Innovation Management Process</a:t>
            </a:r>
            <a:br>
              <a:rPr lang="en-IN" dirty="0"/>
            </a:br>
            <a:endParaRPr lang="en-IN" dirty="0"/>
          </a:p>
        </p:txBody>
      </p:sp>
      <p:sp>
        <p:nvSpPr>
          <p:cNvPr id="3" name="Content Placeholder 2">
            <a:extLst>
              <a:ext uri="{FF2B5EF4-FFF2-40B4-BE49-F238E27FC236}">
                <a16:creationId xmlns:a16="http://schemas.microsoft.com/office/drawing/2014/main" id="{90172D07-9E53-4353-BCCA-09E45D4F6E0E}"/>
              </a:ext>
            </a:extLst>
          </p:cNvPr>
          <p:cNvSpPr>
            <a:spLocks noGrp="1"/>
          </p:cNvSpPr>
          <p:nvPr>
            <p:ph idx="1"/>
          </p:nvPr>
        </p:nvSpPr>
        <p:spPr>
          <a:xfrm>
            <a:off x="677334" y="816637"/>
            <a:ext cx="9900830" cy="5224726"/>
          </a:xfrm>
        </p:spPr>
        <p:txBody>
          <a:bodyPr>
            <a:normAutofit/>
          </a:bodyPr>
          <a:lstStyle/>
          <a:p>
            <a:pPr marL="12065" indent="0" algn="just">
              <a:lnSpc>
                <a:spcPct val="100000"/>
              </a:lnSpc>
              <a:spcBef>
                <a:spcPts val="575"/>
              </a:spcBef>
              <a:buNone/>
              <a:tabLst>
                <a:tab pos="240665" algn="l"/>
                <a:tab pos="241300" algn="l"/>
              </a:tabLst>
            </a:pPr>
            <a:r>
              <a:rPr lang="en-US" sz="3200" spc="-5" dirty="0">
                <a:latin typeface="Calibri"/>
                <a:cs typeface="Calibri"/>
              </a:rPr>
              <a:t>1. Planning (Innovation</a:t>
            </a:r>
            <a:r>
              <a:rPr lang="en-US" sz="3200" dirty="0">
                <a:latin typeface="Calibri"/>
                <a:cs typeface="Calibri"/>
              </a:rPr>
              <a:t> </a:t>
            </a:r>
            <a:r>
              <a:rPr lang="en-US" sz="3200" spc="-5" dirty="0">
                <a:latin typeface="Calibri"/>
                <a:cs typeface="Calibri"/>
              </a:rPr>
              <a:t>Plan)</a:t>
            </a:r>
          </a:p>
          <a:p>
            <a:pPr marL="12065" indent="0" algn="just">
              <a:lnSpc>
                <a:spcPct val="100000"/>
              </a:lnSpc>
              <a:spcBef>
                <a:spcPts val="95"/>
              </a:spcBef>
              <a:buNone/>
              <a:tabLst>
                <a:tab pos="240665" algn="l"/>
                <a:tab pos="241300" algn="l"/>
              </a:tabLst>
            </a:pPr>
            <a:r>
              <a:rPr lang="en-US" sz="3200" spc="-5" dirty="0">
                <a:latin typeface="Calibri"/>
                <a:cs typeface="Calibri"/>
              </a:rPr>
              <a:t>2. Project management</a:t>
            </a:r>
            <a:endParaRPr lang="en-US" sz="3200" dirty="0">
              <a:latin typeface="Calibri"/>
              <a:cs typeface="Calibri"/>
            </a:endParaRPr>
          </a:p>
          <a:p>
            <a:pPr marL="12065" indent="0" algn="just">
              <a:lnSpc>
                <a:spcPct val="100000"/>
              </a:lnSpc>
              <a:spcBef>
                <a:spcPts val="85"/>
              </a:spcBef>
              <a:buNone/>
              <a:tabLst>
                <a:tab pos="240665" algn="l"/>
                <a:tab pos="241300" algn="l"/>
              </a:tabLst>
            </a:pPr>
            <a:r>
              <a:rPr lang="en-US" sz="3200" spc="-5" dirty="0">
                <a:latin typeface="Calibri"/>
                <a:cs typeface="Calibri"/>
              </a:rPr>
              <a:t>3. How </a:t>
            </a:r>
            <a:r>
              <a:rPr lang="en-US" sz="3200" dirty="0">
                <a:latin typeface="Calibri"/>
                <a:cs typeface="Calibri"/>
              </a:rPr>
              <a:t>to </a:t>
            </a:r>
            <a:r>
              <a:rPr lang="en-US" sz="3200" spc="-5" dirty="0">
                <a:latin typeface="Calibri"/>
                <a:cs typeface="Calibri"/>
              </a:rPr>
              <a:t>finance</a:t>
            </a:r>
            <a:r>
              <a:rPr lang="en-US" sz="3200" spc="15" dirty="0">
                <a:latin typeface="Calibri"/>
                <a:cs typeface="Calibri"/>
              </a:rPr>
              <a:t> </a:t>
            </a:r>
            <a:r>
              <a:rPr lang="en-US" sz="3200" spc="-5" dirty="0">
                <a:latin typeface="Calibri"/>
                <a:cs typeface="Calibri"/>
              </a:rPr>
              <a:t>innovation</a:t>
            </a:r>
            <a:endParaRPr lang="en-US" sz="3200" dirty="0">
              <a:latin typeface="Calibri"/>
              <a:cs typeface="Calibri"/>
            </a:endParaRPr>
          </a:p>
          <a:p>
            <a:pPr marL="12065" indent="0" algn="just">
              <a:lnSpc>
                <a:spcPct val="100000"/>
              </a:lnSpc>
              <a:spcBef>
                <a:spcPts val="95"/>
              </a:spcBef>
              <a:buNone/>
              <a:tabLst>
                <a:tab pos="240665" algn="l"/>
                <a:tab pos="241300" algn="l"/>
              </a:tabLst>
            </a:pPr>
            <a:r>
              <a:rPr lang="en-US" sz="3200" spc="-5" dirty="0">
                <a:latin typeface="Calibri"/>
                <a:cs typeface="Calibri"/>
              </a:rPr>
              <a:t>4. Managing the context -</a:t>
            </a:r>
          </a:p>
          <a:p>
            <a:pPr marL="12065" indent="0" algn="just">
              <a:lnSpc>
                <a:spcPct val="100000"/>
              </a:lnSpc>
              <a:spcBef>
                <a:spcPts val="95"/>
              </a:spcBef>
              <a:buNone/>
              <a:tabLst>
                <a:tab pos="240665" algn="l"/>
                <a:tab pos="241300" algn="l"/>
              </a:tabLst>
            </a:pPr>
            <a:r>
              <a:rPr lang="en-US" sz="3200" spc="-5" dirty="0">
                <a:latin typeface="Calibri"/>
                <a:cs typeface="Calibri"/>
              </a:rPr>
              <a:t>Competitive intelligence, technological watch and</a:t>
            </a:r>
            <a:r>
              <a:rPr lang="en-US" sz="3200" spc="20" dirty="0">
                <a:latin typeface="Calibri"/>
                <a:cs typeface="Calibri"/>
              </a:rPr>
              <a:t> </a:t>
            </a:r>
            <a:r>
              <a:rPr lang="en-US" sz="3200" spc="-5" dirty="0">
                <a:latin typeface="Calibri"/>
                <a:cs typeface="Calibri"/>
              </a:rPr>
              <a:t>benchmarking</a:t>
            </a:r>
            <a:endParaRPr lang="en-IN" sz="3200" dirty="0"/>
          </a:p>
        </p:txBody>
      </p:sp>
    </p:spTree>
    <p:extLst>
      <p:ext uri="{BB962C8B-B14F-4D97-AF65-F5344CB8AC3E}">
        <p14:creationId xmlns:p14="http://schemas.microsoft.com/office/powerpoint/2010/main" val="978856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8225-5468-42D9-9A55-E127F75EB380}"/>
              </a:ext>
            </a:extLst>
          </p:cNvPr>
          <p:cNvSpPr>
            <a:spLocks noGrp="1"/>
          </p:cNvSpPr>
          <p:nvPr>
            <p:ph type="title"/>
          </p:nvPr>
        </p:nvSpPr>
        <p:spPr>
          <a:xfrm>
            <a:off x="677334" y="-50799"/>
            <a:ext cx="8596668" cy="660400"/>
          </a:xfrm>
        </p:spPr>
        <p:txBody>
          <a:bodyPr/>
          <a:lstStyle/>
          <a:p>
            <a:pPr algn="ctr"/>
            <a:r>
              <a:rPr lang="en-IN" sz="3600" b="1" spc="-5" dirty="0">
                <a:latin typeface="Calibri"/>
                <a:cs typeface="Calibri"/>
              </a:rPr>
              <a:t>1. Planning</a:t>
            </a:r>
            <a:endParaRPr lang="en-IN" dirty="0"/>
          </a:p>
        </p:txBody>
      </p:sp>
      <p:sp>
        <p:nvSpPr>
          <p:cNvPr id="3" name="Content Placeholder 2">
            <a:extLst>
              <a:ext uri="{FF2B5EF4-FFF2-40B4-BE49-F238E27FC236}">
                <a16:creationId xmlns:a16="http://schemas.microsoft.com/office/drawing/2014/main" id="{9AC3A8C9-D71A-4A81-83BE-6A1A99837D16}"/>
              </a:ext>
            </a:extLst>
          </p:cNvPr>
          <p:cNvSpPr>
            <a:spLocks noGrp="1"/>
          </p:cNvSpPr>
          <p:nvPr>
            <p:ph idx="1"/>
          </p:nvPr>
        </p:nvSpPr>
        <p:spPr>
          <a:xfrm>
            <a:off x="356135" y="609601"/>
            <a:ext cx="9721516" cy="5431762"/>
          </a:xfrm>
        </p:spPr>
        <p:txBody>
          <a:bodyPr/>
          <a:lstStyle/>
          <a:p>
            <a:pPr algn="just"/>
            <a:r>
              <a:rPr lang="en-US" sz="2400" spc="-5" dirty="0">
                <a:latin typeface="Calibri"/>
                <a:cs typeface="Calibri"/>
              </a:rPr>
              <a:t>Innovation process is based </a:t>
            </a:r>
            <a:r>
              <a:rPr lang="en-US" sz="2400" spc="-10" dirty="0">
                <a:latin typeface="Calibri"/>
                <a:cs typeface="Calibri"/>
              </a:rPr>
              <a:t>on </a:t>
            </a:r>
            <a:r>
              <a:rPr lang="en-US" sz="2400" b="1" spc="-5" dirty="0">
                <a:solidFill>
                  <a:srgbClr val="FF0000"/>
                </a:solidFill>
                <a:latin typeface="Calibri"/>
                <a:cs typeface="Calibri"/>
              </a:rPr>
              <a:t>detect potential innovations</a:t>
            </a:r>
            <a:r>
              <a:rPr lang="en-US" sz="2400" spc="-5" dirty="0">
                <a:latin typeface="Calibri"/>
                <a:cs typeface="Calibri"/>
              </a:rPr>
              <a:t>, </a:t>
            </a:r>
            <a:r>
              <a:rPr lang="en-US" sz="2400" b="1" spc="-5" dirty="0">
                <a:solidFill>
                  <a:srgbClr val="FF0000"/>
                </a:solidFill>
                <a:latin typeface="Calibri"/>
                <a:cs typeface="Calibri"/>
              </a:rPr>
              <a:t>process</a:t>
            </a:r>
            <a:r>
              <a:rPr lang="en-US" sz="2400" spc="-5" dirty="0">
                <a:latin typeface="Calibri"/>
                <a:cs typeface="Calibri"/>
              </a:rPr>
              <a:t> these signals and  </a:t>
            </a:r>
            <a:r>
              <a:rPr lang="en-US" sz="2400" b="1" spc="-5" dirty="0">
                <a:solidFill>
                  <a:srgbClr val="FF0000"/>
                </a:solidFill>
                <a:latin typeface="Calibri"/>
                <a:cs typeface="Calibri"/>
              </a:rPr>
              <a:t>develop the capacity </a:t>
            </a:r>
            <a:r>
              <a:rPr lang="en-US" sz="2400" b="1" dirty="0">
                <a:solidFill>
                  <a:srgbClr val="FF0000"/>
                </a:solidFill>
                <a:latin typeface="Calibri"/>
                <a:cs typeface="Calibri"/>
              </a:rPr>
              <a:t>to </a:t>
            </a:r>
            <a:r>
              <a:rPr lang="en-US" sz="2400" b="1" spc="-5" dirty="0">
                <a:solidFill>
                  <a:srgbClr val="FF0000"/>
                </a:solidFill>
                <a:latin typeface="Calibri"/>
                <a:cs typeface="Calibri"/>
              </a:rPr>
              <a:t>change </a:t>
            </a:r>
            <a:r>
              <a:rPr lang="en-US" sz="2400" spc="-5" dirty="0">
                <a:latin typeface="Calibri"/>
                <a:cs typeface="Calibri"/>
              </a:rPr>
              <a:t>and take a</a:t>
            </a:r>
            <a:r>
              <a:rPr lang="en-US" sz="2400" b="1" spc="-5" dirty="0">
                <a:solidFill>
                  <a:srgbClr val="FF0000"/>
                </a:solidFill>
                <a:latin typeface="Calibri"/>
                <a:cs typeface="Calibri"/>
              </a:rPr>
              <a:t>dvantag</a:t>
            </a:r>
            <a:r>
              <a:rPr lang="en-US" sz="2400" spc="-5" dirty="0">
                <a:latin typeface="Calibri"/>
                <a:cs typeface="Calibri"/>
              </a:rPr>
              <a:t>e </a:t>
            </a:r>
            <a:r>
              <a:rPr lang="en-US" sz="2400" dirty="0">
                <a:latin typeface="Calibri"/>
                <a:cs typeface="Calibri"/>
              </a:rPr>
              <a:t>of </a:t>
            </a:r>
            <a:r>
              <a:rPr lang="en-US" sz="2400" spc="-5" dirty="0">
                <a:latin typeface="Calibri"/>
                <a:cs typeface="Calibri"/>
              </a:rPr>
              <a:t>them. </a:t>
            </a:r>
          </a:p>
          <a:p>
            <a:pPr algn="just"/>
            <a:r>
              <a:rPr lang="en-US" sz="2400" spc="-5" dirty="0">
                <a:latin typeface="Calibri"/>
                <a:cs typeface="Calibri"/>
              </a:rPr>
              <a:t>Once you have processed,  assimilated and selected </a:t>
            </a:r>
            <a:r>
              <a:rPr lang="en-US" sz="2400" dirty="0">
                <a:latin typeface="Calibri"/>
                <a:cs typeface="Calibri"/>
              </a:rPr>
              <a:t>the </a:t>
            </a:r>
            <a:r>
              <a:rPr lang="en-US" sz="2400" spc="-5" dirty="0">
                <a:latin typeface="Calibri"/>
                <a:cs typeface="Calibri"/>
              </a:rPr>
              <a:t>most significant </a:t>
            </a:r>
            <a:r>
              <a:rPr lang="en-US" sz="2400" spc="-10" dirty="0">
                <a:latin typeface="Calibri"/>
                <a:cs typeface="Calibri"/>
              </a:rPr>
              <a:t>of </a:t>
            </a:r>
            <a:r>
              <a:rPr lang="en-US" sz="2400" spc="-5" dirty="0">
                <a:latin typeface="Calibri"/>
                <a:cs typeface="Calibri"/>
              </a:rPr>
              <a:t>them, they must </a:t>
            </a:r>
            <a:r>
              <a:rPr lang="en-US" sz="2400" dirty="0">
                <a:latin typeface="Calibri"/>
                <a:cs typeface="Calibri"/>
              </a:rPr>
              <a:t>be </a:t>
            </a:r>
            <a:r>
              <a:rPr lang="en-US" sz="2400" spc="-5" dirty="0">
                <a:latin typeface="Calibri"/>
                <a:cs typeface="Calibri"/>
              </a:rPr>
              <a:t>concatenated </a:t>
            </a:r>
            <a:r>
              <a:rPr lang="en-US" sz="2400" spc="-10" dirty="0">
                <a:latin typeface="Calibri"/>
                <a:cs typeface="Calibri"/>
              </a:rPr>
              <a:t>in </a:t>
            </a:r>
            <a:r>
              <a:rPr lang="en-US" sz="2400" spc="-5" dirty="0">
                <a:latin typeface="Calibri"/>
                <a:cs typeface="Calibri"/>
              </a:rPr>
              <a:t>a  </a:t>
            </a:r>
            <a:r>
              <a:rPr lang="en-US" sz="2400" dirty="0">
                <a:latin typeface="Calibri"/>
                <a:cs typeface="Calibri"/>
              </a:rPr>
              <a:t>strategic plan. </a:t>
            </a:r>
          </a:p>
          <a:p>
            <a:pPr algn="just"/>
            <a:r>
              <a:rPr lang="en-US" sz="2400" spc="-5" dirty="0">
                <a:latin typeface="Calibri"/>
                <a:cs typeface="Calibri"/>
              </a:rPr>
              <a:t>The strategic plan will define the better way to achieve the desirable</a:t>
            </a:r>
            <a:r>
              <a:rPr lang="en-US" sz="2400" spc="160" dirty="0">
                <a:latin typeface="Calibri"/>
                <a:cs typeface="Calibri"/>
              </a:rPr>
              <a:t> </a:t>
            </a:r>
            <a:r>
              <a:rPr lang="en-US" sz="2400" spc="-5" dirty="0">
                <a:latin typeface="Calibri"/>
                <a:cs typeface="Calibri"/>
              </a:rPr>
              <a:t>situation.</a:t>
            </a:r>
            <a:endParaRPr lang="en-US" sz="2400" dirty="0">
              <a:latin typeface="Calibri"/>
              <a:cs typeface="Calibri"/>
            </a:endParaRPr>
          </a:p>
          <a:p>
            <a:endParaRPr lang="en-IN" dirty="0"/>
          </a:p>
        </p:txBody>
      </p:sp>
      <p:sp>
        <p:nvSpPr>
          <p:cNvPr id="4" name="object 7">
            <a:extLst>
              <a:ext uri="{FF2B5EF4-FFF2-40B4-BE49-F238E27FC236}">
                <a16:creationId xmlns:a16="http://schemas.microsoft.com/office/drawing/2014/main" id="{1DB6ACF3-2DE1-48E3-9C2A-F5021D724C64}"/>
              </a:ext>
            </a:extLst>
          </p:cNvPr>
          <p:cNvSpPr/>
          <p:nvPr/>
        </p:nvSpPr>
        <p:spPr>
          <a:xfrm>
            <a:off x="279134" y="3080084"/>
            <a:ext cx="10539662" cy="34747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13588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F88D-AE59-4842-8E59-CF4D858DA614}"/>
              </a:ext>
            </a:extLst>
          </p:cNvPr>
          <p:cNvSpPr>
            <a:spLocks noGrp="1"/>
          </p:cNvSpPr>
          <p:nvPr>
            <p:ph type="title"/>
          </p:nvPr>
        </p:nvSpPr>
        <p:spPr>
          <a:xfrm>
            <a:off x="1875618" y="0"/>
            <a:ext cx="8596668" cy="566058"/>
          </a:xfrm>
        </p:spPr>
        <p:txBody>
          <a:bodyPr>
            <a:normAutofit fontScale="90000"/>
          </a:bodyPr>
          <a:lstStyle/>
          <a:p>
            <a:pPr algn="ctr"/>
            <a:r>
              <a:rPr lang="en-IN" sz="3600" b="1" spc="-5" dirty="0">
                <a:latin typeface="Calibri"/>
                <a:cs typeface="Calibri"/>
              </a:rPr>
              <a:t>2. Project Management</a:t>
            </a:r>
            <a:endParaRPr lang="en-IN" dirty="0"/>
          </a:p>
        </p:txBody>
      </p:sp>
      <p:sp>
        <p:nvSpPr>
          <p:cNvPr id="3" name="Content Placeholder 2">
            <a:extLst>
              <a:ext uri="{FF2B5EF4-FFF2-40B4-BE49-F238E27FC236}">
                <a16:creationId xmlns:a16="http://schemas.microsoft.com/office/drawing/2014/main" id="{15C701C0-22E2-4154-8E0A-60DC8B30DD2B}"/>
              </a:ext>
            </a:extLst>
          </p:cNvPr>
          <p:cNvSpPr>
            <a:spLocks noGrp="1"/>
          </p:cNvSpPr>
          <p:nvPr>
            <p:ph idx="1"/>
          </p:nvPr>
        </p:nvSpPr>
        <p:spPr>
          <a:xfrm>
            <a:off x="163630" y="548640"/>
            <a:ext cx="10308656" cy="5858381"/>
          </a:xfrm>
        </p:spPr>
        <p:txBody>
          <a:bodyPr>
            <a:normAutofit/>
          </a:bodyPr>
          <a:lstStyle/>
          <a:p>
            <a:r>
              <a:rPr lang="en-IN" sz="3200" b="1" spc="-5" dirty="0">
                <a:latin typeface="Calibri"/>
                <a:cs typeface="Calibri"/>
              </a:rPr>
              <a:t>Project</a:t>
            </a:r>
            <a:r>
              <a:rPr lang="en-IN" sz="3200" b="1" spc="-10" dirty="0">
                <a:latin typeface="Calibri"/>
                <a:cs typeface="Calibri"/>
              </a:rPr>
              <a:t> </a:t>
            </a:r>
            <a:r>
              <a:rPr lang="en-IN" sz="3200" b="1" spc="-5" dirty="0">
                <a:latin typeface="Calibri"/>
                <a:cs typeface="Calibri"/>
              </a:rPr>
              <a:t>management: </a:t>
            </a:r>
            <a:r>
              <a:rPr lang="en-US" sz="3200" i="1" spc="-5" dirty="0">
                <a:latin typeface="Calibri"/>
                <a:cs typeface="Calibri"/>
              </a:rPr>
              <a:t>The discipline that deals with </a:t>
            </a:r>
            <a:r>
              <a:rPr lang="en-US" sz="3200" i="1" spc="-5" dirty="0" err="1">
                <a:latin typeface="Calibri"/>
                <a:cs typeface="Calibri"/>
              </a:rPr>
              <a:t>organises</a:t>
            </a:r>
            <a:r>
              <a:rPr lang="en-US" sz="3200" i="1" spc="-5" dirty="0">
                <a:latin typeface="Calibri"/>
                <a:cs typeface="Calibri"/>
              </a:rPr>
              <a:t> </a:t>
            </a:r>
            <a:r>
              <a:rPr lang="en-US" sz="3200" i="1" spc="-10" dirty="0">
                <a:latin typeface="Calibri"/>
                <a:cs typeface="Calibri"/>
              </a:rPr>
              <a:t>and </a:t>
            </a:r>
            <a:r>
              <a:rPr lang="en-US" sz="3200" i="1" spc="-5" dirty="0">
                <a:latin typeface="Calibri"/>
                <a:cs typeface="Calibri"/>
              </a:rPr>
              <a:t>administrates resources in order </a:t>
            </a:r>
            <a:r>
              <a:rPr lang="en-US" sz="3200" i="1" dirty="0">
                <a:latin typeface="Calibri"/>
                <a:cs typeface="Calibri"/>
              </a:rPr>
              <a:t>to </a:t>
            </a:r>
            <a:r>
              <a:rPr lang="en-US" sz="3200" i="1" spc="-5" dirty="0">
                <a:latin typeface="Calibri"/>
                <a:cs typeface="Calibri"/>
              </a:rPr>
              <a:t>complete all  work required in the project within scope, time </a:t>
            </a:r>
            <a:r>
              <a:rPr lang="en-US" sz="3200" i="1" spc="-10" dirty="0">
                <a:latin typeface="Calibri"/>
                <a:cs typeface="Calibri"/>
              </a:rPr>
              <a:t>and </a:t>
            </a:r>
            <a:r>
              <a:rPr lang="en-US" sz="3200" i="1" spc="-5" dirty="0">
                <a:latin typeface="Calibri"/>
                <a:cs typeface="Calibri"/>
              </a:rPr>
              <a:t>cost</a:t>
            </a:r>
            <a:r>
              <a:rPr lang="en-US" sz="3200" i="1" spc="75" dirty="0">
                <a:latin typeface="Calibri"/>
                <a:cs typeface="Calibri"/>
              </a:rPr>
              <a:t> </a:t>
            </a:r>
            <a:r>
              <a:rPr lang="en-US" sz="3200" i="1" spc="-5" dirty="0">
                <a:latin typeface="Calibri"/>
                <a:cs typeface="Calibri"/>
              </a:rPr>
              <a:t>defined.</a:t>
            </a:r>
          </a:p>
          <a:p>
            <a:pPr marL="12700" marR="208915" algn="just">
              <a:lnSpc>
                <a:spcPct val="102499"/>
              </a:lnSpc>
              <a:spcBef>
                <a:spcPts val="540"/>
              </a:spcBef>
              <a:buFont typeface="Symbol"/>
              <a:buChar char=""/>
              <a:tabLst>
                <a:tab pos="240665" algn="l"/>
                <a:tab pos="241300" algn="l"/>
              </a:tabLst>
            </a:pPr>
            <a:r>
              <a:rPr lang="en-US" sz="3200" spc="-5" dirty="0">
                <a:latin typeface="Calibri"/>
                <a:cs typeface="Calibri"/>
              </a:rPr>
              <a:t>Projects are </a:t>
            </a:r>
            <a:r>
              <a:rPr lang="en-US" sz="3200" b="1" spc="-5" dirty="0">
                <a:latin typeface="Calibri"/>
                <a:cs typeface="Calibri"/>
              </a:rPr>
              <a:t>supportive </a:t>
            </a:r>
            <a:r>
              <a:rPr lang="en-US" sz="3200" b="1" spc="-10" dirty="0">
                <a:latin typeface="Calibri"/>
                <a:cs typeface="Calibri"/>
              </a:rPr>
              <a:t>of </a:t>
            </a:r>
            <a:r>
              <a:rPr lang="en-US" sz="3200" b="1" spc="-5" dirty="0">
                <a:latin typeface="Calibri"/>
                <a:cs typeface="Calibri"/>
              </a:rPr>
              <a:t>overarching strategic objectives </a:t>
            </a:r>
            <a:r>
              <a:rPr lang="en-US" sz="3200" spc="-5" dirty="0">
                <a:latin typeface="Calibri"/>
                <a:cs typeface="Calibri"/>
              </a:rPr>
              <a:t>of the company and </a:t>
            </a:r>
            <a:r>
              <a:rPr lang="en-US" sz="3200" spc="-10" dirty="0">
                <a:latin typeface="Calibri"/>
                <a:cs typeface="Calibri"/>
              </a:rPr>
              <a:t>of  </a:t>
            </a:r>
            <a:r>
              <a:rPr lang="en-US" sz="3200" spc="-5" dirty="0">
                <a:latin typeface="Calibri"/>
                <a:cs typeface="Calibri"/>
              </a:rPr>
              <a:t>development partners</a:t>
            </a:r>
            <a:endParaRPr lang="en-US" sz="3200" dirty="0">
              <a:latin typeface="Calibri"/>
              <a:cs typeface="Calibri"/>
            </a:endParaRPr>
          </a:p>
          <a:p>
            <a:pPr marL="12700" marR="5080" algn="just">
              <a:lnSpc>
                <a:spcPct val="102499"/>
              </a:lnSpc>
              <a:spcBef>
                <a:spcPts val="50"/>
              </a:spcBef>
              <a:buFont typeface="Symbol"/>
              <a:buChar char=""/>
              <a:tabLst>
                <a:tab pos="240665" algn="l"/>
                <a:tab pos="241300" algn="l"/>
              </a:tabLst>
            </a:pPr>
            <a:r>
              <a:rPr lang="en-US" sz="3200" spc="-5" dirty="0">
                <a:latin typeface="Calibri"/>
                <a:cs typeface="Calibri"/>
              </a:rPr>
              <a:t>Projects are </a:t>
            </a:r>
            <a:r>
              <a:rPr lang="en-US" sz="3200" b="1" spc="-5" dirty="0">
                <a:solidFill>
                  <a:srgbClr val="FF0000"/>
                </a:solidFill>
                <a:latin typeface="Calibri"/>
                <a:cs typeface="Calibri"/>
              </a:rPr>
              <a:t>feasible,</a:t>
            </a:r>
            <a:r>
              <a:rPr lang="en-US" sz="3200" spc="-5" dirty="0">
                <a:latin typeface="Calibri"/>
                <a:cs typeface="Calibri"/>
              </a:rPr>
              <a:t> meaning that objectives can </a:t>
            </a:r>
            <a:r>
              <a:rPr lang="en-US" sz="3200" dirty="0">
                <a:latin typeface="Calibri"/>
                <a:cs typeface="Calibri"/>
              </a:rPr>
              <a:t>be </a:t>
            </a:r>
            <a:r>
              <a:rPr lang="en-US" sz="3200" b="1" spc="-5" dirty="0">
                <a:solidFill>
                  <a:srgbClr val="FF0000"/>
                </a:solidFill>
                <a:latin typeface="Calibri"/>
                <a:cs typeface="Calibri"/>
              </a:rPr>
              <a:t>realistically achieved </a:t>
            </a:r>
            <a:r>
              <a:rPr lang="en-US" sz="3200" spc="-5" dirty="0">
                <a:latin typeface="Calibri"/>
                <a:cs typeface="Calibri"/>
              </a:rPr>
              <a:t>within the  constraints of the </a:t>
            </a:r>
            <a:r>
              <a:rPr lang="en-US" sz="3200" b="1" spc="-5" dirty="0">
                <a:solidFill>
                  <a:srgbClr val="FF0000"/>
                </a:solidFill>
                <a:latin typeface="Calibri"/>
                <a:cs typeface="Calibri"/>
              </a:rPr>
              <a:t>operating environment and capabilities </a:t>
            </a:r>
            <a:r>
              <a:rPr lang="en-US" sz="3200" b="1" spc="-10" dirty="0">
                <a:solidFill>
                  <a:srgbClr val="FF0000"/>
                </a:solidFill>
                <a:latin typeface="Calibri"/>
                <a:cs typeface="Calibri"/>
              </a:rPr>
              <a:t>of </a:t>
            </a:r>
            <a:r>
              <a:rPr lang="en-US" sz="3200" b="1" spc="-5" dirty="0">
                <a:solidFill>
                  <a:srgbClr val="FF0000"/>
                </a:solidFill>
                <a:latin typeface="Calibri"/>
                <a:cs typeface="Calibri"/>
              </a:rPr>
              <a:t>the</a:t>
            </a:r>
            <a:r>
              <a:rPr lang="en-US" sz="3200" b="1" spc="90" dirty="0">
                <a:solidFill>
                  <a:srgbClr val="FF0000"/>
                </a:solidFill>
                <a:latin typeface="Calibri"/>
                <a:cs typeface="Calibri"/>
              </a:rPr>
              <a:t> </a:t>
            </a:r>
            <a:r>
              <a:rPr lang="en-US" sz="3200" b="1" spc="-5" dirty="0">
                <a:solidFill>
                  <a:srgbClr val="FF0000"/>
                </a:solidFill>
                <a:latin typeface="Calibri"/>
                <a:cs typeface="Calibri"/>
              </a:rPr>
              <a:t>company</a:t>
            </a:r>
            <a:endParaRPr lang="en-US" sz="3200" b="1" dirty="0">
              <a:solidFill>
                <a:srgbClr val="FF0000"/>
              </a:solidFill>
              <a:latin typeface="Calibri"/>
              <a:cs typeface="Calibri"/>
            </a:endParaRPr>
          </a:p>
          <a:p>
            <a:pPr marL="240665" indent="-228600" algn="just">
              <a:lnSpc>
                <a:spcPct val="100000"/>
              </a:lnSpc>
              <a:spcBef>
                <a:spcPts val="85"/>
              </a:spcBef>
              <a:buFont typeface="Symbol"/>
              <a:buChar char=""/>
              <a:tabLst>
                <a:tab pos="240665" algn="l"/>
                <a:tab pos="241300" algn="l"/>
              </a:tabLst>
            </a:pPr>
            <a:r>
              <a:rPr lang="en-US" sz="3200" spc="-5" dirty="0">
                <a:latin typeface="Calibri"/>
                <a:cs typeface="Calibri"/>
              </a:rPr>
              <a:t>Improve and optimize </a:t>
            </a:r>
            <a:r>
              <a:rPr lang="en-US" sz="3200" dirty="0">
                <a:latin typeface="Calibri"/>
                <a:cs typeface="Calibri"/>
              </a:rPr>
              <a:t>future</a:t>
            </a:r>
            <a:r>
              <a:rPr lang="en-US" sz="3200" spc="5" dirty="0">
                <a:latin typeface="Calibri"/>
                <a:cs typeface="Calibri"/>
              </a:rPr>
              <a:t> </a:t>
            </a:r>
            <a:r>
              <a:rPr lang="en-US" sz="3200" spc="-5" dirty="0">
                <a:latin typeface="Calibri"/>
                <a:cs typeface="Calibri"/>
              </a:rPr>
              <a:t>planning</a:t>
            </a:r>
            <a:endParaRPr lang="en-US" sz="3200" dirty="0">
              <a:latin typeface="Calibri"/>
              <a:cs typeface="Calibri"/>
            </a:endParaRPr>
          </a:p>
          <a:p>
            <a:endParaRPr lang="en-US" sz="2400" dirty="0">
              <a:latin typeface="Calibri"/>
              <a:cs typeface="Calibri"/>
            </a:endParaRPr>
          </a:p>
          <a:p>
            <a:pPr>
              <a:lnSpc>
                <a:spcPct val="100000"/>
              </a:lnSpc>
              <a:spcBef>
                <a:spcPts val="40"/>
              </a:spcBef>
            </a:pPr>
            <a:endParaRPr lang="en-US" sz="2800" dirty="0">
              <a:latin typeface="Calibri"/>
              <a:cs typeface="Calibri"/>
            </a:endParaRPr>
          </a:p>
          <a:p>
            <a:endParaRPr lang="en-IN" dirty="0"/>
          </a:p>
        </p:txBody>
      </p:sp>
    </p:spTree>
    <p:extLst>
      <p:ext uri="{BB962C8B-B14F-4D97-AF65-F5344CB8AC3E}">
        <p14:creationId xmlns:p14="http://schemas.microsoft.com/office/powerpoint/2010/main" val="168847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1D94-E540-4D5B-AAE0-42DCA8B9B79D}"/>
              </a:ext>
            </a:extLst>
          </p:cNvPr>
          <p:cNvSpPr>
            <a:spLocks noGrp="1"/>
          </p:cNvSpPr>
          <p:nvPr>
            <p:ph type="title"/>
          </p:nvPr>
        </p:nvSpPr>
        <p:spPr>
          <a:xfrm>
            <a:off x="792837" y="0"/>
            <a:ext cx="8596668" cy="678024"/>
          </a:xfrm>
        </p:spPr>
        <p:txBody>
          <a:bodyPr/>
          <a:lstStyle/>
          <a:p>
            <a:pPr algn="ctr"/>
            <a:r>
              <a:rPr lang="en-IN" sz="3600" b="1" spc="-10" dirty="0">
                <a:latin typeface="Calibri"/>
                <a:cs typeface="Calibri"/>
              </a:rPr>
              <a:t>3. How </a:t>
            </a:r>
            <a:r>
              <a:rPr lang="en-IN" sz="3600" b="1" dirty="0">
                <a:latin typeface="Calibri"/>
                <a:cs typeface="Calibri"/>
              </a:rPr>
              <a:t>to </a:t>
            </a:r>
            <a:r>
              <a:rPr lang="en-IN" sz="3600" b="1" spc="-5" dirty="0">
                <a:latin typeface="Calibri"/>
                <a:cs typeface="Calibri"/>
              </a:rPr>
              <a:t>finance</a:t>
            </a:r>
            <a:r>
              <a:rPr lang="en-IN" sz="3600" b="1" spc="15" dirty="0">
                <a:latin typeface="Calibri"/>
                <a:cs typeface="Calibri"/>
              </a:rPr>
              <a:t> </a:t>
            </a:r>
            <a:r>
              <a:rPr lang="en-IN" sz="3600" b="1" spc="-5" dirty="0">
                <a:latin typeface="Calibri"/>
                <a:cs typeface="Calibri"/>
              </a:rPr>
              <a:t>innovation</a:t>
            </a:r>
            <a:endParaRPr lang="en-IN" dirty="0"/>
          </a:p>
        </p:txBody>
      </p:sp>
      <p:sp>
        <p:nvSpPr>
          <p:cNvPr id="3" name="Content Placeholder 2">
            <a:extLst>
              <a:ext uri="{FF2B5EF4-FFF2-40B4-BE49-F238E27FC236}">
                <a16:creationId xmlns:a16="http://schemas.microsoft.com/office/drawing/2014/main" id="{37624AD6-1523-4CEE-887E-A3501BC060EF}"/>
              </a:ext>
            </a:extLst>
          </p:cNvPr>
          <p:cNvSpPr>
            <a:spLocks noGrp="1"/>
          </p:cNvSpPr>
          <p:nvPr>
            <p:ph idx="1"/>
          </p:nvPr>
        </p:nvSpPr>
        <p:spPr>
          <a:xfrm>
            <a:off x="327259" y="678024"/>
            <a:ext cx="9307629" cy="5363339"/>
          </a:xfrm>
        </p:spPr>
        <p:txBody>
          <a:bodyPr>
            <a:normAutofit/>
          </a:bodyPr>
          <a:lstStyle/>
          <a:p>
            <a:r>
              <a:rPr lang="en-US" sz="3200" spc="-5" dirty="0">
                <a:latin typeface="Calibri"/>
                <a:cs typeface="Calibri"/>
              </a:rPr>
              <a:t>In addition </a:t>
            </a:r>
            <a:r>
              <a:rPr lang="en-US" sz="3200" dirty="0">
                <a:latin typeface="Calibri"/>
                <a:cs typeface="Calibri"/>
              </a:rPr>
              <a:t>to </a:t>
            </a:r>
            <a:r>
              <a:rPr lang="en-US" sz="3200" spc="-5" dirty="0">
                <a:latin typeface="Calibri"/>
                <a:cs typeface="Calibri"/>
              </a:rPr>
              <a:t>the </a:t>
            </a:r>
            <a:r>
              <a:rPr lang="en-US" sz="3200" dirty="0">
                <a:latin typeface="Calibri"/>
                <a:cs typeface="Calibri"/>
              </a:rPr>
              <a:t>usual </a:t>
            </a:r>
            <a:r>
              <a:rPr lang="en-US" sz="3200" spc="-5" dirty="0">
                <a:latin typeface="Calibri"/>
                <a:cs typeface="Calibri"/>
              </a:rPr>
              <a:t>financial resources available in the company, </a:t>
            </a:r>
            <a:r>
              <a:rPr lang="en-US" sz="3200" spc="-10" dirty="0">
                <a:latin typeface="Calibri"/>
                <a:cs typeface="Calibri"/>
              </a:rPr>
              <a:t>it </a:t>
            </a:r>
            <a:r>
              <a:rPr lang="en-US" sz="3200" spc="-5" dirty="0">
                <a:latin typeface="Calibri"/>
                <a:cs typeface="Calibri"/>
              </a:rPr>
              <a:t>is possible </a:t>
            </a:r>
            <a:r>
              <a:rPr lang="en-US" sz="3200" dirty="0">
                <a:latin typeface="Calibri"/>
                <a:cs typeface="Calibri"/>
              </a:rPr>
              <a:t>to </a:t>
            </a:r>
            <a:r>
              <a:rPr lang="en-US" sz="3200" spc="-5" dirty="0">
                <a:latin typeface="Calibri"/>
                <a:cs typeface="Calibri"/>
              </a:rPr>
              <a:t>access </a:t>
            </a:r>
            <a:r>
              <a:rPr lang="en-US" sz="3200" dirty="0">
                <a:latin typeface="Calibri"/>
                <a:cs typeface="Calibri"/>
              </a:rPr>
              <a:t>to  </a:t>
            </a:r>
            <a:r>
              <a:rPr lang="en-US" sz="3200" spc="-5" dirty="0">
                <a:latin typeface="Calibri"/>
                <a:cs typeface="Calibri"/>
              </a:rPr>
              <a:t>various grants, subsidies and other instruments that some public bodies </a:t>
            </a:r>
            <a:r>
              <a:rPr lang="en-US" sz="3200" spc="-10" dirty="0">
                <a:latin typeface="Calibri"/>
                <a:cs typeface="Calibri"/>
              </a:rPr>
              <a:t>and </a:t>
            </a:r>
            <a:r>
              <a:rPr lang="en-US" sz="3200" spc="-5" dirty="0">
                <a:latin typeface="Calibri"/>
                <a:cs typeface="Calibri"/>
              </a:rPr>
              <a:t>institutions  </a:t>
            </a:r>
            <a:r>
              <a:rPr lang="en-US" sz="3200" dirty="0">
                <a:latin typeface="Calibri"/>
                <a:cs typeface="Calibri"/>
              </a:rPr>
              <a:t>provide.</a:t>
            </a:r>
          </a:p>
          <a:p>
            <a:pPr marL="12700">
              <a:lnSpc>
                <a:spcPct val="100000"/>
              </a:lnSpc>
              <a:spcBef>
                <a:spcPts val="1030"/>
              </a:spcBef>
            </a:pPr>
            <a:r>
              <a:rPr lang="en-IN" sz="3200" b="1" spc="-5" dirty="0">
                <a:latin typeface="Calibri"/>
                <a:cs typeface="Calibri"/>
              </a:rPr>
              <a:t>Financing instruments:</a:t>
            </a:r>
            <a:endParaRPr lang="en-IN" sz="3200" dirty="0">
              <a:latin typeface="Calibri"/>
              <a:cs typeface="Calibri"/>
            </a:endParaRPr>
          </a:p>
          <a:p>
            <a:pPr marL="240665" indent="-228600">
              <a:lnSpc>
                <a:spcPct val="100000"/>
              </a:lnSpc>
              <a:spcBef>
                <a:spcPts val="575"/>
              </a:spcBef>
              <a:buFont typeface="Symbol"/>
              <a:buChar char=""/>
              <a:tabLst>
                <a:tab pos="240665" algn="l"/>
                <a:tab pos="241300" algn="l"/>
              </a:tabLst>
            </a:pPr>
            <a:r>
              <a:rPr lang="en-IN" sz="3200" spc="-5" dirty="0">
                <a:latin typeface="Calibri"/>
                <a:cs typeface="Calibri"/>
              </a:rPr>
              <a:t>Subsidies (National, regional and local</a:t>
            </a:r>
            <a:r>
              <a:rPr lang="en-IN" sz="3200" spc="35" dirty="0">
                <a:latin typeface="Calibri"/>
                <a:cs typeface="Calibri"/>
              </a:rPr>
              <a:t> </a:t>
            </a:r>
            <a:r>
              <a:rPr lang="en-IN" sz="3200" spc="-5" dirty="0">
                <a:latin typeface="Calibri"/>
                <a:cs typeface="Calibri"/>
              </a:rPr>
              <a:t>programmes)</a:t>
            </a:r>
            <a:endParaRPr lang="en-IN" sz="3200" dirty="0">
              <a:latin typeface="Calibri"/>
              <a:cs typeface="Calibri"/>
            </a:endParaRPr>
          </a:p>
          <a:p>
            <a:pPr marL="240665" indent="-228600">
              <a:lnSpc>
                <a:spcPct val="100000"/>
              </a:lnSpc>
              <a:spcBef>
                <a:spcPts val="95"/>
              </a:spcBef>
              <a:buFont typeface="Symbol"/>
              <a:buChar char=""/>
              <a:tabLst>
                <a:tab pos="240665" algn="l"/>
                <a:tab pos="241300" algn="l"/>
              </a:tabLst>
            </a:pPr>
            <a:r>
              <a:rPr lang="en-IN" sz="3200" spc="-5" dirty="0">
                <a:latin typeface="Calibri"/>
                <a:cs typeface="Calibri"/>
              </a:rPr>
              <a:t>Credits</a:t>
            </a:r>
            <a:endParaRPr lang="en-IN" sz="3200" dirty="0">
              <a:latin typeface="Calibri"/>
              <a:cs typeface="Calibri"/>
            </a:endParaRPr>
          </a:p>
          <a:p>
            <a:pPr marL="240665" indent="-228600">
              <a:lnSpc>
                <a:spcPct val="100000"/>
              </a:lnSpc>
              <a:spcBef>
                <a:spcPts val="85"/>
              </a:spcBef>
              <a:buFont typeface="Symbol"/>
              <a:buChar char=""/>
              <a:tabLst>
                <a:tab pos="240665" algn="l"/>
                <a:tab pos="241300" algn="l"/>
              </a:tabLst>
            </a:pPr>
            <a:r>
              <a:rPr lang="en-IN" sz="3200" spc="-5" dirty="0">
                <a:latin typeface="Calibri"/>
                <a:cs typeface="Calibri"/>
              </a:rPr>
              <a:t>Participative</a:t>
            </a:r>
            <a:r>
              <a:rPr lang="en-IN" sz="3200" spc="5" dirty="0">
                <a:latin typeface="Calibri"/>
                <a:cs typeface="Calibri"/>
              </a:rPr>
              <a:t> </a:t>
            </a:r>
            <a:r>
              <a:rPr lang="en-IN" sz="3200" spc="-5" dirty="0">
                <a:latin typeface="Calibri"/>
                <a:cs typeface="Calibri"/>
              </a:rPr>
              <a:t>loans</a:t>
            </a:r>
            <a:endParaRPr lang="en-IN" sz="3200" dirty="0">
              <a:latin typeface="Calibri"/>
              <a:cs typeface="Calibri"/>
            </a:endParaRPr>
          </a:p>
          <a:p>
            <a:pPr marL="240665" indent="-228600">
              <a:lnSpc>
                <a:spcPct val="100000"/>
              </a:lnSpc>
              <a:spcBef>
                <a:spcPts val="95"/>
              </a:spcBef>
              <a:buFont typeface="Symbol"/>
              <a:buChar char=""/>
              <a:tabLst>
                <a:tab pos="240665" algn="l"/>
                <a:tab pos="241300" algn="l"/>
              </a:tabLst>
            </a:pPr>
            <a:r>
              <a:rPr lang="en-IN" sz="3200" spc="-5" dirty="0">
                <a:latin typeface="Calibri"/>
                <a:cs typeface="Calibri"/>
              </a:rPr>
              <a:t>Venture</a:t>
            </a:r>
            <a:r>
              <a:rPr lang="en-IN" sz="3200" spc="-10" dirty="0">
                <a:latin typeface="Calibri"/>
                <a:cs typeface="Calibri"/>
              </a:rPr>
              <a:t> </a:t>
            </a:r>
            <a:r>
              <a:rPr lang="en-IN" sz="3200" spc="-5" dirty="0">
                <a:latin typeface="Calibri"/>
                <a:cs typeface="Calibri"/>
              </a:rPr>
              <a:t>capital</a:t>
            </a:r>
            <a:endParaRPr lang="en-IN" sz="3200" dirty="0">
              <a:latin typeface="Calibri"/>
              <a:cs typeface="Calibri"/>
            </a:endParaRPr>
          </a:p>
          <a:p>
            <a:pPr marL="240665" indent="-228600">
              <a:lnSpc>
                <a:spcPct val="100000"/>
              </a:lnSpc>
              <a:spcBef>
                <a:spcPts val="85"/>
              </a:spcBef>
              <a:buFont typeface="Symbol"/>
              <a:buChar char=""/>
              <a:tabLst>
                <a:tab pos="240665" algn="l"/>
                <a:tab pos="241300" algn="l"/>
              </a:tabLst>
            </a:pPr>
            <a:r>
              <a:rPr lang="en-IN" sz="3200" spc="-5" dirty="0">
                <a:latin typeface="Calibri"/>
                <a:cs typeface="Calibri"/>
              </a:rPr>
              <a:t>Tax incentives</a:t>
            </a:r>
            <a:endParaRPr lang="en-IN" sz="3200" dirty="0">
              <a:latin typeface="Calibri"/>
              <a:cs typeface="Calibri"/>
            </a:endParaRPr>
          </a:p>
          <a:p>
            <a:endParaRPr lang="en-IN" dirty="0"/>
          </a:p>
        </p:txBody>
      </p:sp>
    </p:spTree>
    <p:extLst>
      <p:ext uri="{BB962C8B-B14F-4D97-AF65-F5344CB8AC3E}">
        <p14:creationId xmlns:p14="http://schemas.microsoft.com/office/powerpoint/2010/main" val="1961770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4085-1574-477C-9736-3C3BF0418DBB}"/>
              </a:ext>
            </a:extLst>
          </p:cNvPr>
          <p:cNvSpPr>
            <a:spLocks noGrp="1"/>
          </p:cNvSpPr>
          <p:nvPr>
            <p:ph type="title"/>
          </p:nvPr>
        </p:nvSpPr>
        <p:spPr>
          <a:xfrm>
            <a:off x="831338" y="99461"/>
            <a:ext cx="8596668" cy="789992"/>
          </a:xfrm>
        </p:spPr>
        <p:txBody>
          <a:bodyPr>
            <a:normAutofit fontScale="90000"/>
          </a:bodyPr>
          <a:lstStyle/>
          <a:p>
            <a:pPr algn="ctr"/>
            <a:r>
              <a:rPr lang="en-US" sz="3600" b="1" dirty="0">
                <a:latin typeface="Calibri"/>
                <a:cs typeface="Calibri"/>
              </a:rPr>
              <a:t>4. Managing the</a:t>
            </a:r>
            <a:r>
              <a:rPr lang="en-US" sz="3600" b="1" spc="-20" dirty="0">
                <a:latin typeface="Calibri"/>
                <a:cs typeface="Calibri"/>
              </a:rPr>
              <a:t> </a:t>
            </a:r>
            <a:r>
              <a:rPr lang="en-US" sz="3600" b="1" spc="-15" dirty="0">
                <a:latin typeface="Calibri"/>
                <a:cs typeface="Calibri"/>
              </a:rPr>
              <a:t>context</a:t>
            </a:r>
            <a:br>
              <a:rPr lang="en-US" sz="3600" dirty="0">
                <a:latin typeface="Calibri"/>
                <a:cs typeface="Calibri"/>
              </a:rPr>
            </a:br>
            <a:endParaRPr lang="en-IN" dirty="0"/>
          </a:p>
        </p:txBody>
      </p:sp>
      <p:sp>
        <p:nvSpPr>
          <p:cNvPr id="3" name="Content Placeholder 2">
            <a:extLst>
              <a:ext uri="{FF2B5EF4-FFF2-40B4-BE49-F238E27FC236}">
                <a16:creationId xmlns:a16="http://schemas.microsoft.com/office/drawing/2014/main" id="{DACC2A1F-67D9-4CFC-93D6-DBDDD23FC111}"/>
              </a:ext>
            </a:extLst>
          </p:cNvPr>
          <p:cNvSpPr>
            <a:spLocks noGrp="1"/>
          </p:cNvSpPr>
          <p:nvPr>
            <p:ph idx="1"/>
          </p:nvPr>
        </p:nvSpPr>
        <p:spPr>
          <a:xfrm>
            <a:off x="385011" y="750771"/>
            <a:ext cx="9326880" cy="5290591"/>
          </a:xfrm>
        </p:spPr>
        <p:txBody>
          <a:bodyPr>
            <a:normAutofit fontScale="92500" lnSpcReduction="10000"/>
          </a:bodyPr>
          <a:lstStyle/>
          <a:p>
            <a:pPr lvl="1">
              <a:lnSpc>
                <a:spcPct val="100000"/>
              </a:lnSpc>
              <a:spcBef>
                <a:spcPts val="5"/>
              </a:spcBef>
              <a:buFont typeface="Calibri"/>
              <a:buAutoNum type="arabicPeriod" startAt="5"/>
            </a:pPr>
            <a:endParaRPr lang="en-US" sz="1250" dirty="0">
              <a:latin typeface="Calibri"/>
              <a:cs typeface="Calibri"/>
            </a:endParaRPr>
          </a:p>
          <a:p>
            <a:pPr marL="361315" lvl="2" indent="-349250" algn="just">
              <a:lnSpc>
                <a:spcPct val="100000"/>
              </a:lnSpc>
              <a:spcBef>
                <a:spcPts val="5"/>
              </a:spcBef>
              <a:buAutoNum type="arabicPeriod"/>
              <a:tabLst>
                <a:tab pos="361950" algn="l"/>
              </a:tabLst>
            </a:pPr>
            <a:r>
              <a:rPr lang="en-US" sz="3600" b="1" spc="-5" dirty="0">
                <a:latin typeface="Calibri"/>
                <a:cs typeface="Calibri"/>
              </a:rPr>
              <a:t>Environment</a:t>
            </a:r>
            <a:endParaRPr lang="en-US" sz="3600" dirty="0">
              <a:latin typeface="Calibri"/>
              <a:cs typeface="Calibri"/>
            </a:endParaRPr>
          </a:p>
          <a:p>
            <a:pPr marL="12700" marR="5080" algn="just">
              <a:lnSpc>
                <a:spcPct val="101899"/>
              </a:lnSpc>
              <a:spcBef>
                <a:spcPts val="800"/>
              </a:spcBef>
            </a:pPr>
            <a:r>
              <a:rPr lang="en-US" sz="3600" spc="-5" dirty="0">
                <a:latin typeface="Calibri"/>
                <a:cs typeface="Calibri"/>
              </a:rPr>
              <a:t>Innovation is not an </a:t>
            </a:r>
            <a:r>
              <a:rPr lang="en-US" sz="3600" spc="-5" dirty="0">
                <a:solidFill>
                  <a:srgbClr val="FF0000"/>
                </a:solidFill>
                <a:latin typeface="Calibri"/>
                <a:cs typeface="Calibri"/>
              </a:rPr>
              <a:t>isolated process</a:t>
            </a:r>
            <a:r>
              <a:rPr lang="en-US" sz="3600" spc="-5" dirty="0">
                <a:latin typeface="Calibri"/>
                <a:cs typeface="Calibri"/>
              </a:rPr>
              <a:t>, the interaction among the stakeholders shapes </a:t>
            </a:r>
            <a:r>
              <a:rPr lang="en-US" sz="3600" dirty="0">
                <a:latin typeface="Calibri"/>
                <a:cs typeface="Calibri"/>
              </a:rPr>
              <a:t>the  </a:t>
            </a:r>
            <a:r>
              <a:rPr lang="en-US" sz="3600" spc="-5" dirty="0">
                <a:latin typeface="Calibri"/>
                <a:cs typeface="Calibri"/>
              </a:rPr>
              <a:t>outcome </a:t>
            </a:r>
            <a:r>
              <a:rPr lang="en-US" sz="3600" spc="-10" dirty="0">
                <a:latin typeface="Calibri"/>
                <a:cs typeface="Calibri"/>
              </a:rPr>
              <a:t>of </a:t>
            </a:r>
            <a:r>
              <a:rPr lang="en-US" sz="3600" dirty="0">
                <a:latin typeface="Calibri"/>
                <a:cs typeface="Calibri"/>
              </a:rPr>
              <a:t>the </a:t>
            </a:r>
            <a:r>
              <a:rPr lang="en-US" sz="3600" spc="-5" dirty="0">
                <a:latin typeface="Calibri"/>
                <a:cs typeface="Calibri"/>
              </a:rPr>
              <a:t>innovation process.</a:t>
            </a:r>
          </a:p>
          <a:p>
            <a:pPr marL="12700" marR="5080" algn="just">
              <a:lnSpc>
                <a:spcPct val="101899"/>
              </a:lnSpc>
              <a:spcBef>
                <a:spcPts val="800"/>
              </a:spcBef>
            </a:pPr>
            <a:r>
              <a:rPr lang="en-US" sz="3600" spc="-5" dirty="0">
                <a:latin typeface="Calibri"/>
                <a:cs typeface="Calibri"/>
              </a:rPr>
              <a:t> The environment of the innovative enterprise is formed  </a:t>
            </a:r>
            <a:r>
              <a:rPr lang="en-US" sz="3600" dirty="0">
                <a:latin typeface="Calibri"/>
                <a:cs typeface="Calibri"/>
              </a:rPr>
              <a:t>by </a:t>
            </a:r>
            <a:r>
              <a:rPr lang="en-US" sz="3600" spc="-5" dirty="0">
                <a:latin typeface="Calibri"/>
                <a:cs typeface="Calibri"/>
              </a:rPr>
              <a:t>universities, specialized technical training, scientific and researcher community, common  </a:t>
            </a:r>
            <a:r>
              <a:rPr lang="en-US" sz="3600" dirty="0">
                <a:latin typeface="Calibri"/>
                <a:cs typeface="Calibri"/>
              </a:rPr>
              <a:t>funds </a:t>
            </a:r>
            <a:r>
              <a:rPr lang="en-US" sz="3600" spc="-10" dirty="0">
                <a:latin typeface="Calibri"/>
                <a:cs typeface="Calibri"/>
              </a:rPr>
              <a:t>of </a:t>
            </a:r>
            <a:r>
              <a:rPr lang="en-US" sz="3600" spc="-5" dirty="0">
                <a:latin typeface="Calibri"/>
                <a:cs typeface="Calibri"/>
              </a:rPr>
              <a:t>knowledge, human resources, internal </a:t>
            </a:r>
            <a:r>
              <a:rPr lang="en-US" sz="3600" dirty="0">
                <a:latin typeface="Calibri"/>
                <a:cs typeface="Calibri"/>
              </a:rPr>
              <a:t>effort </a:t>
            </a:r>
            <a:r>
              <a:rPr lang="en-US" sz="3600" spc="-5" dirty="0">
                <a:latin typeface="Calibri"/>
                <a:cs typeface="Calibri"/>
              </a:rPr>
              <a:t>and policies, and support of public  administrations and other</a:t>
            </a:r>
            <a:r>
              <a:rPr lang="en-US" sz="3600" spc="5" dirty="0">
                <a:latin typeface="Calibri"/>
                <a:cs typeface="Calibri"/>
              </a:rPr>
              <a:t> </a:t>
            </a:r>
            <a:r>
              <a:rPr lang="en-US" sz="3600" spc="-5" dirty="0" err="1">
                <a:latin typeface="Calibri"/>
                <a:cs typeface="Calibri"/>
              </a:rPr>
              <a:t>organisations</a:t>
            </a:r>
            <a:r>
              <a:rPr lang="en-US" sz="3600" spc="-5" dirty="0">
                <a:latin typeface="Calibri"/>
                <a:cs typeface="Calibri"/>
              </a:rPr>
              <a:t>.</a:t>
            </a:r>
            <a:endParaRPr lang="en-US" sz="3600" dirty="0">
              <a:latin typeface="Calibri"/>
              <a:cs typeface="Calibri"/>
            </a:endParaRPr>
          </a:p>
          <a:p>
            <a:endParaRPr lang="en-IN" dirty="0"/>
          </a:p>
        </p:txBody>
      </p:sp>
    </p:spTree>
    <p:extLst>
      <p:ext uri="{BB962C8B-B14F-4D97-AF65-F5344CB8AC3E}">
        <p14:creationId xmlns:p14="http://schemas.microsoft.com/office/powerpoint/2010/main" val="66776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0E9-F50F-42A5-8250-33C66EEB82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CD68ED-AA0E-4C59-8356-FB39E7A04C4D}"/>
              </a:ext>
            </a:extLst>
          </p:cNvPr>
          <p:cNvSpPr>
            <a:spLocks noGrp="1"/>
          </p:cNvSpPr>
          <p:nvPr>
            <p:ph idx="1"/>
          </p:nvPr>
        </p:nvSpPr>
        <p:spPr/>
        <p:txBody>
          <a:bodyPr/>
          <a:lstStyle/>
          <a:p>
            <a:endParaRPr lang="en-IN"/>
          </a:p>
        </p:txBody>
      </p:sp>
      <p:sp>
        <p:nvSpPr>
          <p:cNvPr id="4" name="object 9">
            <a:extLst>
              <a:ext uri="{FF2B5EF4-FFF2-40B4-BE49-F238E27FC236}">
                <a16:creationId xmlns:a16="http://schemas.microsoft.com/office/drawing/2014/main" id="{AF3AA4CA-9654-467B-B3FA-845C7061C3B1}"/>
              </a:ext>
            </a:extLst>
          </p:cNvPr>
          <p:cNvSpPr/>
          <p:nvPr/>
        </p:nvSpPr>
        <p:spPr>
          <a:xfrm>
            <a:off x="289249" y="609600"/>
            <a:ext cx="11068562" cy="5638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8633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2BEC-D2BE-4D68-93E3-A621A367D1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CFBD5F-7EED-437B-AA83-7A736A1813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F42CCD9-1D5A-4759-AB4C-630FB24E1181}"/>
              </a:ext>
            </a:extLst>
          </p:cNvPr>
          <p:cNvPicPr>
            <a:picLocks noChangeAspect="1"/>
          </p:cNvPicPr>
          <p:nvPr/>
        </p:nvPicPr>
        <p:blipFill>
          <a:blip r:embed="rId2"/>
          <a:stretch>
            <a:fillRect/>
          </a:stretch>
        </p:blipFill>
        <p:spPr>
          <a:xfrm>
            <a:off x="442452" y="609600"/>
            <a:ext cx="10038735" cy="5805904"/>
          </a:xfrm>
          <a:prstGeom prst="rect">
            <a:avLst/>
          </a:prstGeom>
        </p:spPr>
      </p:pic>
    </p:spTree>
    <p:extLst>
      <p:ext uri="{BB962C8B-B14F-4D97-AF65-F5344CB8AC3E}">
        <p14:creationId xmlns:p14="http://schemas.microsoft.com/office/powerpoint/2010/main" val="2680038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B5E41A-EC65-4211-A427-E73ECC8D4461}"/>
              </a:ext>
            </a:extLst>
          </p:cNvPr>
          <p:cNvSpPr>
            <a:spLocks noGrp="1"/>
          </p:cNvSpPr>
          <p:nvPr>
            <p:ph idx="1"/>
          </p:nvPr>
        </p:nvSpPr>
        <p:spPr>
          <a:xfrm>
            <a:off x="288758" y="731521"/>
            <a:ext cx="8985244" cy="5309842"/>
          </a:xfrm>
        </p:spPr>
        <p:txBody>
          <a:bodyPr>
            <a:normAutofit lnSpcReduction="10000"/>
          </a:bodyPr>
          <a:lstStyle/>
          <a:p>
            <a:pPr algn="just"/>
            <a:r>
              <a:rPr lang="en-US" sz="3200" dirty="0">
                <a:latin typeface="Calibri"/>
                <a:cs typeface="Calibri"/>
              </a:rPr>
              <a:t>Nevertheless, </a:t>
            </a:r>
            <a:r>
              <a:rPr lang="en-US" sz="3200" spc="-5" dirty="0">
                <a:latin typeface="Calibri"/>
                <a:cs typeface="Calibri"/>
              </a:rPr>
              <a:t>there are other factors </a:t>
            </a:r>
            <a:r>
              <a:rPr lang="en-US" sz="3200" spc="-10" dirty="0">
                <a:latin typeface="Calibri"/>
                <a:cs typeface="Calibri"/>
              </a:rPr>
              <a:t>with </a:t>
            </a:r>
            <a:r>
              <a:rPr lang="en-US" sz="3200" spc="-5" dirty="0">
                <a:latin typeface="Calibri"/>
                <a:cs typeface="Calibri"/>
              </a:rPr>
              <a:t>significant importance in the environment </a:t>
            </a:r>
            <a:r>
              <a:rPr lang="en-US" sz="3200" spc="-10" dirty="0">
                <a:latin typeface="Calibri"/>
                <a:cs typeface="Calibri"/>
              </a:rPr>
              <a:t>of an  </a:t>
            </a:r>
            <a:r>
              <a:rPr lang="en-US" sz="3200" spc="-5" dirty="0">
                <a:latin typeface="Calibri"/>
                <a:cs typeface="Calibri"/>
              </a:rPr>
              <a:t>innovative enterprise, as innovation policies of national/local governments,  macroeconomic and legislative context, communications infrastructures, financial institutions,  access </a:t>
            </a:r>
            <a:r>
              <a:rPr lang="en-US" sz="3200" dirty="0">
                <a:latin typeface="Calibri"/>
                <a:cs typeface="Calibri"/>
              </a:rPr>
              <a:t>to </a:t>
            </a:r>
            <a:r>
              <a:rPr lang="en-US" sz="3200" spc="-5" dirty="0">
                <a:latin typeface="Calibri"/>
                <a:cs typeface="Calibri"/>
              </a:rPr>
              <a:t>markets, or industrial structure and competitiveness</a:t>
            </a:r>
            <a:r>
              <a:rPr lang="en-US" sz="3200" spc="55" dirty="0">
                <a:latin typeface="Calibri"/>
                <a:cs typeface="Calibri"/>
              </a:rPr>
              <a:t> </a:t>
            </a:r>
            <a:r>
              <a:rPr lang="en-US" sz="3200" spc="-5" dirty="0">
                <a:latin typeface="Calibri"/>
                <a:cs typeface="Calibri"/>
              </a:rPr>
              <a:t>conditions</a:t>
            </a:r>
          </a:p>
          <a:p>
            <a:pPr algn="just"/>
            <a:r>
              <a:rPr lang="en-US" sz="3200" spc="-5" dirty="0">
                <a:latin typeface="Calibri"/>
                <a:cs typeface="Calibri"/>
              </a:rPr>
              <a:t>Effective benchmarking, competitive intelligence, technological watch can be implemented to know the environment better.</a:t>
            </a:r>
            <a:endParaRPr lang="en-IN" sz="3200" dirty="0"/>
          </a:p>
        </p:txBody>
      </p:sp>
    </p:spTree>
    <p:extLst>
      <p:ext uri="{BB962C8B-B14F-4D97-AF65-F5344CB8AC3E}">
        <p14:creationId xmlns:p14="http://schemas.microsoft.com/office/powerpoint/2010/main" val="121365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E780-0414-45B7-80D6-8870402A54AE}"/>
              </a:ext>
            </a:extLst>
          </p:cNvPr>
          <p:cNvSpPr>
            <a:spLocks noGrp="1"/>
          </p:cNvSpPr>
          <p:nvPr>
            <p:ph type="title"/>
          </p:nvPr>
        </p:nvSpPr>
        <p:spPr/>
        <p:txBody>
          <a:bodyPr/>
          <a:lstStyle/>
          <a:p>
            <a:pPr algn="ctr"/>
            <a:r>
              <a:rPr lang="en-US" dirty="0">
                <a:solidFill>
                  <a:schemeClr val="tx1"/>
                </a:solidFill>
              </a:rPr>
              <a:t>NEW PRODUCT DEVELOPMENT</a:t>
            </a:r>
            <a:endParaRPr lang="en-IN" dirty="0">
              <a:solidFill>
                <a:schemeClr val="tx1"/>
              </a:solidFill>
            </a:endParaRPr>
          </a:p>
        </p:txBody>
      </p:sp>
      <p:sp>
        <p:nvSpPr>
          <p:cNvPr id="3" name="Content Placeholder 2">
            <a:extLst>
              <a:ext uri="{FF2B5EF4-FFF2-40B4-BE49-F238E27FC236}">
                <a16:creationId xmlns:a16="http://schemas.microsoft.com/office/drawing/2014/main" id="{CB3C9E5B-348A-46A0-9A63-CF3BCAF1923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DA0159C-009D-40FC-BFEB-523B9A15DDB6}"/>
              </a:ext>
            </a:extLst>
          </p:cNvPr>
          <p:cNvPicPr>
            <a:picLocks noChangeAspect="1"/>
          </p:cNvPicPr>
          <p:nvPr/>
        </p:nvPicPr>
        <p:blipFill>
          <a:blip r:embed="rId2"/>
          <a:stretch>
            <a:fillRect/>
          </a:stretch>
        </p:blipFill>
        <p:spPr>
          <a:xfrm>
            <a:off x="508000" y="1418551"/>
            <a:ext cx="9056914" cy="4829849"/>
          </a:xfrm>
          <a:prstGeom prst="rect">
            <a:avLst/>
          </a:prstGeom>
        </p:spPr>
      </p:pic>
    </p:spTree>
    <p:extLst>
      <p:ext uri="{BB962C8B-B14F-4D97-AF65-F5344CB8AC3E}">
        <p14:creationId xmlns:p14="http://schemas.microsoft.com/office/powerpoint/2010/main" val="3871073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A85E-8BE6-458E-A7EA-9B2E66DA7D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877283-D259-4419-854E-327824AB31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6DA94F7-4DEC-4010-8C8F-BAA1D68DCD67}"/>
              </a:ext>
            </a:extLst>
          </p:cNvPr>
          <p:cNvPicPr>
            <a:picLocks noChangeAspect="1"/>
          </p:cNvPicPr>
          <p:nvPr/>
        </p:nvPicPr>
        <p:blipFill>
          <a:blip r:embed="rId2"/>
          <a:stretch>
            <a:fillRect/>
          </a:stretch>
        </p:blipFill>
        <p:spPr>
          <a:xfrm>
            <a:off x="677334" y="609600"/>
            <a:ext cx="9293980" cy="5458193"/>
          </a:xfrm>
          <a:prstGeom prst="rect">
            <a:avLst/>
          </a:prstGeom>
        </p:spPr>
      </p:pic>
    </p:spTree>
    <p:extLst>
      <p:ext uri="{BB962C8B-B14F-4D97-AF65-F5344CB8AC3E}">
        <p14:creationId xmlns:p14="http://schemas.microsoft.com/office/powerpoint/2010/main" val="4019040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4D2D4-C1AB-4ED4-9324-AC14F4B04F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DC89B84-8647-4637-97A7-64540E1FCB1E}"/>
              </a:ext>
            </a:extLst>
          </p:cNvPr>
          <p:cNvPicPr>
            <a:picLocks noChangeAspect="1"/>
          </p:cNvPicPr>
          <p:nvPr/>
        </p:nvPicPr>
        <p:blipFill>
          <a:blip r:embed="rId2"/>
          <a:stretch>
            <a:fillRect/>
          </a:stretch>
        </p:blipFill>
        <p:spPr>
          <a:xfrm>
            <a:off x="728758" y="904522"/>
            <a:ext cx="9329642" cy="5048955"/>
          </a:xfrm>
          <a:prstGeom prst="rect">
            <a:avLst/>
          </a:prstGeom>
        </p:spPr>
      </p:pic>
    </p:spTree>
    <p:extLst>
      <p:ext uri="{BB962C8B-B14F-4D97-AF65-F5344CB8AC3E}">
        <p14:creationId xmlns:p14="http://schemas.microsoft.com/office/powerpoint/2010/main" val="2901600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E131-E784-46CE-8891-6BCFF40B30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A8FC54-5290-4079-B559-C85400C61E0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F18103-7619-43E3-9251-8DC8B6645E43}"/>
              </a:ext>
            </a:extLst>
          </p:cNvPr>
          <p:cNvPicPr>
            <a:picLocks noChangeAspect="1"/>
          </p:cNvPicPr>
          <p:nvPr/>
        </p:nvPicPr>
        <p:blipFill>
          <a:blip r:embed="rId2"/>
          <a:stretch>
            <a:fillRect/>
          </a:stretch>
        </p:blipFill>
        <p:spPr>
          <a:xfrm>
            <a:off x="677334" y="711811"/>
            <a:ext cx="8729066" cy="5434377"/>
          </a:xfrm>
          <a:prstGeom prst="rect">
            <a:avLst/>
          </a:prstGeom>
        </p:spPr>
      </p:pic>
    </p:spTree>
    <p:extLst>
      <p:ext uri="{BB962C8B-B14F-4D97-AF65-F5344CB8AC3E}">
        <p14:creationId xmlns:p14="http://schemas.microsoft.com/office/powerpoint/2010/main" val="1316648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2D0F8-B205-477B-B086-55047043934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A0E37ED-71D6-4E4E-ACDE-FEEA874ABC7B}"/>
              </a:ext>
            </a:extLst>
          </p:cNvPr>
          <p:cNvPicPr>
            <a:picLocks noChangeAspect="1"/>
          </p:cNvPicPr>
          <p:nvPr/>
        </p:nvPicPr>
        <p:blipFill>
          <a:blip r:embed="rId2"/>
          <a:stretch>
            <a:fillRect/>
          </a:stretch>
        </p:blipFill>
        <p:spPr>
          <a:xfrm>
            <a:off x="508000" y="816638"/>
            <a:ext cx="8917452" cy="5665442"/>
          </a:xfrm>
          <a:prstGeom prst="rect">
            <a:avLst/>
          </a:prstGeom>
        </p:spPr>
      </p:pic>
    </p:spTree>
    <p:extLst>
      <p:ext uri="{BB962C8B-B14F-4D97-AF65-F5344CB8AC3E}">
        <p14:creationId xmlns:p14="http://schemas.microsoft.com/office/powerpoint/2010/main" val="236540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1990-DE16-4D36-9FEA-C956FCB3D2A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C54D791-ECEE-4097-B5A3-11BFB19E28D6}"/>
              </a:ext>
            </a:extLst>
          </p:cNvPr>
          <p:cNvPicPr>
            <a:picLocks noGrp="1" noChangeAspect="1"/>
          </p:cNvPicPr>
          <p:nvPr>
            <p:ph idx="1"/>
          </p:nvPr>
        </p:nvPicPr>
        <p:blipFill>
          <a:blip r:embed="rId2"/>
          <a:stretch>
            <a:fillRect/>
          </a:stretch>
        </p:blipFill>
        <p:spPr>
          <a:xfrm>
            <a:off x="677334" y="609600"/>
            <a:ext cx="8934026" cy="5432425"/>
          </a:xfrm>
        </p:spPr>
      </p:pic>
    </p:spTree>
    <p:extLst>
      <p:ext uri="{BB962C8B-B14F-4D97-AF65-F5344CB8AC3E}">
        <p14:creationId xmlns:p14="http://schemas.microsoft.com/office/powerpoint/2010/main" val="3595777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F9E1-77B4-40D2-B798-8452637C3BE5}"/>
              </a:ext>
            </a:extLst>
          </p:cNvPr>
          <p:cNvSpPr>
            <a:spLocks noGrp="1"/>
          </p:cNvSpPr>
          <p:nvPr>
            <p:ph type="title"/>
          </p:nvPr>
        </p:nvSpPr>
        <p:spPr>
          <a:xfrm>
            <a:off x="889088" y="401759"/>
            <a:ext cx="9506195" cy="573773"/>
          </a:xfrm>
        </p:spPr>
        <p:txBody>
          <a:bodyPr>
            <a:normAutofit fontScale="90000"/>
          </a:bodyPr>
          <a:lstStyle/>
          <a:p>
            <a:r>
              <a:rPr lang="en-IN" dirty="0"/>
              <a:t>NEW PRODUCT DEVELOPMENT PROCESS</a:t>
            </a:r>
          </a:p>
        </p:txBody>
      </p:sp>
      <p:sp>
        <p:nvSpPr>
          <p:cNvPr id="3" name="Content Placeholder 2">
            <a:extLst>
              <a:ext uri="{FF2B5EF4-FFF2-40B4-BE49-F238E27FC236}">
                <a16:creationId xmlns:a16="http://schemas.microsoft.com/office/drawing/2014/main" id="{FB2008BD-7AD9-4D36-8669-EA595FE7DD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39E6C81-849D-483B-819B-7F306E927E6D}"/>
              </a:ext>
            </a:extLst>
          </p:cNvPr>
          <p:cNvPicPr>
            <a:picLocks noChangeAspect="1"/>
          </p:cNvPicPr>
          <p:nvPr/>
        </p:nvPicPr>
        <p:blipFill>
          <a:blip r:embed="rId2"/>
          <a:stretch>
            <a:fillRect/>
          </a:stretch>
        </p:blipFill>
        <p:spPr>
          <a:xfrm>
            <a:off x="86628" y="1251284"/>
            <a:ext cx="9991023" cy="5457524"/>
          </a:xfrm>
          <a:prstGeom prst="rect">
            <a:avLst/>
          </a:prstGeom>
        </p:spPr>
      </p:pic>
    </p:spTree>
    <p:extLst>
      <p:ext uri="{BB962C8B-B14F-4D97-AF65-F5344CB8AC3E}">
        <p14:creationId xmlns:p14="http://schemas.microsoft.com/office/powerpoint/2010/main" val="187148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1D81-5003-46B0-B1AC-8316729A8D5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321523-7CD2-4C78-A674-1BBB6BEE8A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833A1DC-E30B-44F9-A24C-83AD0BE8D326}"/>
              </a:ext>
            </a:extLst>
          </p:cNvPr>
          <p:cNvPicPr>
            <a:picLocks noChangeAspect="1"/>
          </p:cNvPicPr>
          <p:nvPr/>
        </p:nvPicPr>
        <p:blipFill>
          <a:blip r:embed="rId2"/>
          <a:stretch>
            <a:fillRect/>
          </a:stretch>
        </p:blipFill>
        <p:spPr>
          <a:xfrm>
            <a:off x="345440" y="609600"/>
            <a:ext cx="10139680" cy="5974080"/>
          </a:xfrm>
          <a:prstGeom prst="rect">
            <a:avLst/>
          </a:prstGeom>
        </p:spPr>
      </p:pic>
      <p:sp>
        <p:nvSpPr>
          <p:cNvPr id="4" name="TextBox 3">
            <a:extLst>
              <a:ext uri="{FF2B5EF4-FFF2-40B4-BE49-F238E27FC236}">
                <a16:creationId xmlns:a16="http://schemas.microsoft.com/office/drawing/2014/main" id="{DA68503F-461B-45BC-5BA4-AF1495FAAC5B}"/>
              </a:ext>
            </a:extLst>
          </p:cNvPr>
          <p:cNvSpPr txBox="1"/>
          <p:nvPr/>
        </p:nvSpPr>
        <p:spPr>
          <a:xfrm>
            <a:off x="6939814" y="5437863"/>
            <a:ext cx="1799925" cy="830997"/>
          </a:xfrm>
          <a:prstGeom prst="rect">
            <a:avLst/>
          </a:prstGeom>
          <a:solidFill>
            <a:schemeClr val="bg1"/>
          </a:solidFill>
        </p:spPr>
        <p:txBody>
          <a:bodyPr wrap="square" rtlCol="0">
            <a:spAutoFit/>
          </a:bodyPr>
          <a:lstStyle/>
          <a:p>
            <a:r>
              <a:rPr lang="en-IN" sz="2400" dirty="0">
                <a:latin typeface="Arial Narrow" panose="020B0606020202030204" pitchFamily="34" charset="0"/>
              </a:rPr>
              <a:t>Competitors Activities</a:t>
            </a:r>
          </a:p>
        </p:txBody>
      </p:sp>
    </p:spTree>
    <p:extLst>
      <p:ext uri="{BB962C8B-B14F-4D97-AF65-F5344CB8AC3E}">
        <p14:creationId xmlns:p14="http://schemas.microsoft.com/office/powerpoint/2010/main" val="2992883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374C-D505-4337-97EC-1582D4F0CF9F}"/>
              </a:ext>
            </a:extLst>
          </p:cNvPr>
          <p:cNvSpPr>
            <a:spLocks noGrp="1"/>
          </p:cNvSpPr>
          <p:nvPr>
            <p:ph type="title"/>
          </p:nvPr>
        </p:nvSpPr>
        <p:spPr>
          <a:xfrm>
            <a:off x="677334" y="609600"/>
            <a:ext cx="8596668" cy="731520"/>
          </a:xfrm>
        </p:spPr>
        <p:txBody>
          <a:bodyPr/>
          <a:lstStyle/>
          <a:p>
            <a:pPr algn="ctr"/>
            <a:r>
              <a:rPr lang="en-US" dirty="0">
                <a:solidFill>
                  <a:schemeClr val="tx1"/>
                </a:solidFill>
              </a:rPr>
              <a:t>Stage 2—Idea Screening</a:t>
            </a:r>
            <a:endParaRPr lang="en-IN" dirty="0">
              <a:solidFill>
                <a:schemeClr val="tx1"/>
              </a:solidFill>
            </a:endParaRPr>
          </a:p>
        </p:txBody>
      </p:sp>
      <p:sp>
        <p:nvSpPr>
          <p:cNvPr id="3" name="Content Placeholder 2">
            <a:extLst>
              <a:ext uri="{FF2B5EF4-FFF2-40B4-BE49-F238E27FC236}">
                <a16:creationId xmlns:a16="http://schemas.microsoft.com/office/drawing/2014/main" id="{4BC2D14B-BE47-438D-8B08-7416AD8CF52A}"/>
              </a:ext>
            </a:extLst>
          </p:cNvPr>
          <p:cNvSpPr>
            <a:spLocks noGrp="1"/>
          </p:cNvSpPr>
          <p:nvPr>
            <p:ph idx="1"/>
          </p:nvPr>
        </p:nvSpPr>
        <p:spPr>
          <a:xfrm>
            <a:off x="677334" y="1341121"/>
            <a:ext cx="8596668" cy="4700242"/>
          </a:xfrm>
        </p:spPr>
        <p:txBody>
          <a:bodyPr>
            <a:normAutofit/>
          </a:bodyPr>
          <a:lstStyle/>
          <a:p>
            <a:r>
              <a:rPr lang="en-US" sz="2800" dirty="0"/>
              <a:t>Utilization</a:t>
            </a:r>
          </a:p>
          <a:p>
            <a:r>
              <a:rPr lang="en-US" sz="2800" dirty="0"/>
              <a:t>Resources</a:t>
            </a:r>
          </a:p>
          <a:p>
            <a:r>
              <a:rPr lang="en-US" sz="2800" dirty="0"/>
              <a:t>Ethical aspect</a:t>
            </a:r>
            <a:endParaRPr lang="en-IN" sz="2800" dirty="0"/>
          </a:p>
        </p:txBody>
      </p:sp>
      <p:pic>
        <p:nvPicPr>
          <p:cNvPr id="5" name="Picture 4">
            <a:extLst>
              <a:ext uri="{FF2B5EF4-FFF2-40B4-BE49-F238E27FC236}">
                <a16:creationId xmlns:a16="http://schemas.microsoft.com/office/drawing/2014/main" id="{E986743B-0524-47C3-9B67-0E95CE7E675B}"/>
              </a:ext>
            </a:extLst>
          </p:cNvPr>
          <p:cNvPicPr>
            <a:picLocks noChangeAspect="1"/>
          </p:cNvPicPr>
          <p:nvPr/>
        </p:nvPicPr>
        <p:blipFill>
          <a:blip r:embed="rId2"/>
          <a:stretch>
            <a:fillRect/>
          </a:stretch>
        </p:blipFill>
        <p:spPr>
          <a:xfrm>
            <a:off x="528320" y="3048000"/>
            <a:ext cx="9591040" cy="3352800"/>
          </a:xfrm>
          <a:prstGeom prst="rect">
            <a:avLst/>
          </a:prstGeom>
        </p:spPr>
      </p:pic>
    </p:spTree>
    <p:extLst>
      <p:ext uri="{BB962C8B-B14F-4D97-AF65-F5344CB8AC3E}">
        <p14:creationId xmlns:p14="http://schemas.microsoft.com/office/powerpoint/2010/main" val="283844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084E-95C4-4CDC-B05F-54F6F7A72F27}"/>
              </a:ext>
            </a:extLst>
          </p:cNvPr>
          <p:cNvSpPr>
            <a:spLocks noGrp="1"/>
          </p:cNvSpPr>
          <p:nvPr>
            <p:ph type="title"/>
          </p:nvPr>
        </p:nvSpPr>
        <p:spPr/>
        <p:txBody>
          <a:bodyPr/>
          <a:lstStyle/>
          <a:p>
            <a:pPr algn="ctr"/>
            <a:r>
              <a:rPr lang="en-US" sz="3600" b="1" spc="-5" dirty="0">
                <a:latin typeface="Calibri"/>
                <a:cs typeface="Calibri"/>
              </a:rPr>
              <a:t>Stages </a:t>
            </a:r>
            <a:r>
              <a:rPr lang="en-US" sz="3600" b="1" dirty="0">
                <a:latin typeface="Calibri"/>
                <a:cs typeface="Calibri"/>
              </a:rPr>
              <a:t>of</a:t>
            </a:r>
            <a:r>
              <a:rPr lang="en-US" sz="3600" b="1" spc="15" dirty="0">
                <a:latin typeface="Calibri"/>
                <a:cs typeface="Calibri"/>
              </a:rPr>
              <a:t> </a:t>
            </a:r>
            <a:r>
              <a:rPr lang="en-US" sz="3600" b="1" spc="-5" dirty="0">
                <a:latin typeface="Calibri"/>
                <a:cs typeface="Calibri"/>
              </a:rPr>
              <a:t>innovation</a:t>
            </a:r>
            <a:br>
              <a:rPr lang="en-US" sz="3600" dirty="0">
                <a:latin typeface="Calibri"/>
                <a:cs typeface="Calibri"/>
              </a:rPr>
            </a:br>
            <a:endParaRPr lang="en-IN" dirty="0"/>
          </a:p>
        </p:txBody>
      </p:sp>
      <p:sp>
        <p:nvSpPr>
          <p:cNvPr id="3" name="Content Placeholder 2">
            <a:extLst>
              <a:ext uri="{FF2B5EF4-FFF2-40B4-BE49-F238E27FC236}">
                <a16:creationId xmlns:a16="http://schemas.microsoft.com/office/drawing/2014/main" id="{36C14DC6-4FFA-4688-AC63-B7A38AEECD78}"/>
              </a:ext>
            </a:extLst>
          </p:cNvPr>
          <p:cNvSpPr>
            <a:spLocks noGrp="1"/>
          </p:cNvSpPr>
          <p:nvPr>
            <p:ph idx="1"/>
          </p:nvPr>
        </p:nvSpPr>
        <p:spPr>
          <a:xfrm>
            <a:off x="677334" y="1259633"/>
            <a:ext cx="9343744" cy="5187820"/>
          </a:xfrm>
        </p:spPr>
        <p:txBody>
          <a:bodyPr>
            <a:normAutofit lnSpcReduction="10000"/>
          </a:bodyPr>
          <a:lstStyle/>
          <a:p>
            <a:pPr marL="12700" marR="46355">
              <a:lnSpc>
                <a:spcPct val="101699"/>
              </a:lnSpc>
              <a:spcBef>
                <a:spcPts val="800"/>
              </a:spcBef>
            </a:pPr>
            <a:r>
              <a:rPr lang="en-US" sz="2400" spc="-5" dirty="0">
                <a:latin typeface="Calibri"/>
                <a:cs typeface="Calibri"/>
              </a:rPr>
              <a:t>Regarding </a:t>
            </a:r>
            <a:r>
              <a:rPr lang="en-US" sz="2400" dirty="0">
                <a:latin typeface="Calibri"/>
                <a:cs typeface="Calibri"/>
              </a:rPr>
              <a:t>to </a:t>
            </a:r>
            <a:r>
              <a:rPr lang="en-US" sz="2400" spc="-5" dirty="0">
                <a:latin typeface="Calibri"/>
                <a:cs typeface="Calibri"/>
              </a:rPr>
              <a:t>the innovative process, it is possible </a:t>
            </a:r>
            <a:r>
              <a:rPr lang="en-US" sz="2400" dirty="0">
                <a:latin typeface="Calibri"/>
                <a:cs typeface="Calibri"/>
              </a:rPr>
              <a:t>to </a:t>
            </a:r>
            <a:r>
              <a:rPr lang="en-US" sz="2400" spc="-5" dirty="0">
                <a:latin typeface="Calibri"/>
                <a:cs typeface="Calibri"/>
              </a:rPr>
              <a:t>define key stages, as a route </a:t>
            </a:r>
            <a:r>
              <a:rPr lang="en-US" sz="2400" dirty="0">
                <a:latin typeface="Calibri"/>
                <a:cs typeface="Calibri"/>
              </a:rPr>
              <a:t>to </a:t>
            </a:r>
            <a:r>
              <a:rPr lang="en-US" sz="2400" spc="-5" dirty="0">
                <a:latin typeface="Calibri"/>
                <a:cs typeface="Calibri"/>
              </a:rPr>
              <a:t>achieve  progresses </a:t>
            </a:r>
            <a:r>
              <a:rPr lang="en-US" sz="2400" dirty="0">
                <a:latin typeface="Calibri"/>
                <a:cs typeface="Calibri"/>
              </a:rPr>
              <a:t>for </a:t>
            </a:r>
            <a:r>
              <a:rPr lang="en-US" sz="2400" spc="-5" dirty="0">
                <a:latin typeface="Calibri"/>
                <a:cs typeface="Calibri"/>
              </a:rPr>
              <a:t>the innovation. </a:t>
            </a:r>
          </a:p>
          <a:p>
            <a:pPr marL="12700" marR="46355">
              <a:lnSpc>
                <a:spcPct val="101699"/>
              </a:lnSpc>
              <a:spcBef>
                <a:spcPts val="800"/>
              </a:spcBef>
            </a:pPr>
            <a:r>
              <a:rPr lang="en-US" sz="2400" spc="-5" dirty="0">
                <a:latin typeface="Calibri"/>
                <a:cs typeface="Calibri"/>
              </a:rPr>
              <a:t>Attending </a:t>
            </a:r>
            <a:r>
              <a:rPr lang="en-US" sz="2400" dirty="0">
                <a:latin typeface="Calibri"/>
                <a:cs typeface="Calibri"/>
              </a:rPr>
              <a:t>to </a:t>
            </a:r>
            <a:r>
              <a:rPr lang="en-US" sz="2400" spc="-5" dirty="0">
                <a:latin typeface="Calibri"/>
                <a:cs typeface="Calibri"/>
              </a:rPr>
              <a:t>these considerations, we can draw 5 main stages </a:t>
            </a:r>
            <a:r>
              <a:rPr lang="en-US" sz="2400" spc="-10" dirty="0">
                <a:latin typeface="Calibri"/>
                <a:cs typeface="Calibri"/>
              </a:rPr>
              <a:t>in </a:t>
            </a:r>
            <a:r>
              <a:rPr lang="en-US" sz="2400" dirty="0">
                <a:latin typeface="Calibri"/>
                <a:cs typeface="Calibri"/>
              </a:rPr>
              <a:t>this </a:t>
            </a:r>
            <a:r>
              <a:rPr lang="en-US" sz="2400" spc="-5" dirty="0">
                <a:latin typeface="Calibri"/>
                <a:cs typeface="Calibri"/>
              </a:rPr>
              <a:t>process, summarized as  follows:</a:t>
            </a:r>
            <a:endParaRPr lang="en-US" sz="2400" dirty="0">
              <a:latin typeface="Calibri"/>
              <a:cs typeface="Calibri"/>
            </a:endParaRPr>
          </a:p>
          <a:p>
            <a:pPr marL="240665" indent="-228600">
              <a:lnSpc>
                <a:spcPct val="100000"/>
              </a:lnSpc>
              <a:spcBef>
                <a:spcPts val="85"/>
              </a:spcBef>
              <a:buFont typeface="Symbol"/>
              <a:buChar char=""/>
              <a:tabLst>
                <a:tab pos="240665" algn="l"/>
                <a:tab pos="241300" algn="l"/>
              </a:tabLst>
            </a:pPr>
            <a:r>
              <a:rPr lang="en-US" sz="2400" b="1" spc="-5" dirty="0">
                <a:solidFill>
                  <a:srgbClr val="FF0000"/>
                </a:solidFill>
                <a:latin typeface="Calibri"/>
                <a:cs typeface="Calibri"/>
              </a:rPr>
              <a:t>Find a</a:t>
            </a:r>
            <a:r>
              <a:rPr lang="en-US" sz="2400" b="1" spc="5" dirty="0">
                <a:solidFill>
                  <a:srgbClr val="FF0000"/>
                </a:solidFill>
                <a:latin typeface="Calibri"/>
                <a:cs typeface="Calibri"/>
              </a:rPr>
              <a:t> </a:t>
            </a:r>
            <a:r>
              <a:rPr lang="en-US" sz="2400" b="1" spc="-5" dirty="0">
                <a:solidFill>
                  <a:srgbClr val="FF0000"/>
                </a:solidFill>
                <a:latin typeface="Calibri"/>
                <a:cs typeface="Calibri"/>
              </a:rPr>
              <a:t>opportunity</a:t>
            </a:r>
            <a:endParaRPr lang="en-US" sz="2400" b="1" dirty="0">
              <a:solidFill>
                <a:srgbClr val="FF0000"/>
              </a:solidFill>
              <a:latin typeface="Calibri"/>
              <a:cs typeface="Calibri"/>
            </a:endParaRPr>
          </a:p>
          <a:p>
            <a:pPr marL="241300" indent="-228600">
              <a:lnSpc>
                <a:spcPct val="100000"/>
              </a:lnSpc>
              <a:spcBef>
                <a:spcPts val="80"/>
              </a:spcBef>
              <a:buFont typeface="Symbol"/>
              <a:buChar char=""/>
              <a:tabLst>
                <a:tab pos="240665" algn="l"/>
                <a:tab pos="241300" algn="l"/>
              </a:tabLst>
            </a:pPr>
            <a:r>
              <a:rPr lang="en-US" sz="2400" b="1" spc="-5" dirty="0">
                <a:solidFill>
                  <a:srgbClr val="FF0000"/>
                </a:solidFill>
                <a:latin typeface="Calibri"/>
                <a:cs typeface="Calibri"/>
              </a:rPr>
              <a:t>Definition and redefinition </a:t>
            </a:r>
            <a:r>
              <a:rPr lang="en-US" sz="2400" b="1" spc="-10" dirty="0">
                <a:solidFill>
                  <a:srgbClr val="FF0000"/>
                </a:solidFill>
                <a:latin typeface="Calibri"/>
                <a:cs typeface="Calibri"/>
              </a:rPr>
              <a:t>of </a:t>
            </a:r>
            <a:r>
              <a:rPr lang="en-US" sz="2400" b="1" dirty="0">
                <a:solidFill>
                  <a:srgbClr val="FF0000"/>
                </a:solidFill>
                <a:latin typeface="Calibri"/>
                <a:cs typeface="Calibri"/>
              </a:rPr>
              <a:t>the</a:t>
            </a:r>
            <a:r>
              <a:rPr lang="en-US" sz="2400" b="1" spc="15" dirty="0">
                <a:solidFill>
                  <a:srgbClr val="FF0000"/>
                </a:solidFill>
                <a:latin typeface="Calibri"/>
                <a:cs typeface="Calibri"/>
              </a:rPr>
              <a:t> </a:t>
            </a:r>
            <a:r>
              <a:rPr lang="en-US" sz="2400" b="1" spc="-5" dirty="0">
                <a:solidFill>
                  <a:srgbClr val="FF0000"/>
                </a:solidFill>
                <a:latin typeface="Calibri"/>
                <a:cs typeface="Calibri"/>
              </a:rPr>
              <a:t>opportunity</a:t>
            </a:r>
            <a:endParaRPr lang="en-US" sz="2400" b="1" dirty="0">
              <a:solidFill>
                <a:srgbClr val="FF0000"/>
              </a:solidFill>
              <a:latin typeface="Calibri"/>
              <a:cs typeface="Calibri"/>
            </a:endParaRPr>
          </a:p>
          <a:p>
            <a:pPr marL="241300" indent="-228600">
              <a:lnSpc>
                <a:spcPct val="100000"/>
              </a:lnSpc>
              <a:spcBef>
                <a:spcPts val="85"/>
              </a:spcBef>
              <a:buFont typeface="Symbol"/>
              <a:buChar char=""/>
              <a:tabLst>
                <a:tab pos="240665" algn="l"/>
                <a:tab pos="241300" algn="l"/>
              </a:tabLst>
            </a:pPr>
            <a:r>
              <a:rPr lang="en-US" sz="2400" b="1" spc="-5" dirty="0">
                <a:solidFill>
                  <a:srgbClr val="FF0000"/>
                </a:solidFill>
                <a:latin typeface="Calibri"/>
                <a:cs typeface="Calibri"/>
              </a:rPr>
              <a:t>Idea creation</a:t>
            </a:r>
            <a:r>
              <a:rPr lang="en-US" sz="2400" b="1" dirty="0">
                <a:solidFill>
                  <a:srgbClr val="FF0000"/>
                </a:solidFill>
                <a:latin typeface="Calibri"/>
                <a:cs typeface="Calibri"/>
              </a:rPr>
              <a:t> </a:t>
            </a:r>
            <a:r>
              <a:rPr lang="en-US" sz="2400" b="1" spc="-5" dirty="0">
                <a:solidFill>
                  <a:srgbClr val="FF0000"/>
                </a:solidFill>
                <a:latin typeface="Calibri"/>
                <a:cs typeface="Calibri"/>
              </a:rPr>
              <a:t>(methodologies)</a:t>
            </a:r>
          </a:p>
          <a:p>
            <a:pPr marL="240665" indent="-228600">
              <a:lnSpc>
                <a:spcPct val="100000"/>
              </a:lnSpc>
              <a:buFont typeface="Symbol"/>
              <a:buChar char=""/>
              <a:tabLst>
                <a:tab pos="240665" algn="l"/>
                <a:tab pos="241300" algn="l"/>
              </a:tabLst>
            </a:pPr>
            <a:r>
              <a:rPr lang="en-US" sz="2400" b="1" spc="-5" dirty="0">
                <a:solidFill>
                  <a:srgbClr val="FF0000"/>
                </a:solidFill>
                <a:latin typeface="Calibri"/>
                <a:cs typeface="Calibri"/>
              </a:rPr>
              <a:t>Idea</a:t>
            </a:r>
            <a:r>
              <a:rPr lang="en-US" sz="2400" b="1" dirty="0">
                <a:solidFill>
                  <a:srgbClr val="FF0000"/>
                </a:solidFill>
                <a:latin typeface="Calibri"/>
                <a:cs typeface="Calibri"/>
              </a:rPr>
              <a:t> </a:t>
            </a:r>
            <a:r>
              <a:rPr lang="en-US" sz="2400" b="1" spc="-5" dirty="0">
                <a:solidFill>
                  <a:srgbClr val="FF0000"/>
                </a:solidFill>
                <a:latin typeface="Calibri"/>
                <a:cs typeface="Calibri"/>
              </a:rPr>
              <a:t>selection</a:t>
            </a:r>
            <a:endParaRPr lang="en-US" sz="2400" b="1" dirty="0">
              <a:solidFill>
                <a:srgbClr val="FF0000"/>
              </a:solidFill>
              <a:latin typeface="Calibri"/>
              <a:cs typeface="Calibri"/>
            </a:endParaRPr>
          </a:p>
          <a:p>
            <a:pPr marL="240665" indent="-228600">
              <a:lnSpc>
                <a:spcPct val="100000"/>
              </a:lnSpc>
              <a:spcBef>
                <a:spcPts val="85"/>
              </a:spcBef>
              <a:buFont typeface="Symbol"/>
              <a:buChar char=""/>
              <a:tabLst>
                <a:tab pos="240665" algn="l"/>
                <a:tab pos="241300" algn="l"/>
              </a:tabLst>
            </a:pPr>
            <a:r>
              <a:rPr lang="en-US" sz="2400" b="1" spc="-5" dirty="0">
                <a:solidFill>
                  <a:srgbClr val="FF0000"/>
                </a:solidFill>
                <a:latin typeface="Calibri"/>
                <a:cs typeface="Calibri"/>
              </a:rPr>
              <a:t>Implementation</a:t>
            </a:r>
            <a:endParaRPr lang="en-US" sz="2400" b="1" dirty="0">
              <a:solidFill>
                <a:srgbClr val="FF0000"/>
              </a:solidFill>
              <a:latin typeface="Calibri"/>
              <a:cs typeface="Calibri"/>
            </a:endParaRPr>
          </a:p>
          <a:p>
            <a:pPr marL="12700" marR="5080">
              <a:lnSpc>
                <a:spcPct val="101699"/>
              </a:lnSpc>
              <a:spcBef>
                <a:spcPts val="310"/>
              </a:spcBef>
            </a:pPr>
            <a:r>
              <a:rPr lang="en-US" sz="2400" spc="-5" dirty="0">
                <a:latin typeface="Calibri"/>
                <a:cs typeface="Calibri"/>
              </a:rPr>
              <a:t>Finding </a:t>
            </a:r>
            <a:r>
              <a:rPr lang="en-US" sz="2400" b="1" spc="-5" dirty="0">
                <a:latin typeface="Calibri"/>
                <a:cs typeface="Calibri"/>
              </a:rPr>
              <a:t>new opportunities </a:t>
            </a:r>
            <a:r>
              <a:rPr lang="en-US" sz="2400" spc="-5" dirty="0">
                <a:latin typeface="Calibri"/>
                <a:cs typeface="Calibri"/>
              </a:rPr>
              <a:t>may involve: periodic review of external and internal opportunities  of </a:t>
            </a:r>
            <a:r>
              <a:rPr lang="en-US" sz="2400" dirty="0">
                <a:latin typeface="Calibri"/>
                <a:cs typeface="Calibri"/>
              </a:rPr>
              <a:t>the </a:t>
            </a:r>
            <a:r>
              <a:rPr lang="en-US" sz="2400" spc="-5" dirty="0" err="1">
                <a:latin typeface="Calibri"/>
                <a:cs typeface="Calibri"/>
              </a:rPr>
              <a:t>organisation</a:t>
            </a:r>
            <a:r>
              <a:rPr lang="en-US" sz="2400" spc="-5" dirty="0">
                <a:latin typeface="Calibri"/>
                <a:cs typeface="Calibri"/>
              </a:rPr>
              <a:t>, establish </a:t>
            </a:r>
            <a:r>
              <a:rPr lang="en-US" sz="2400" dirty="0">
                <a:latin typeface="Calibri"/>
                <a:cs typeface="Calibri"/>
              </a:rPr>
              <a:t>the </a:t>
            </a:r>
            <a:r>
              <a:rPr lang="en-US" sz="2400" spc="-5" dirty="0">
                <a:latin typeface="Calibri"/>
                <a:cs typeface="Calibri"/>
              </a:rPr>
              <a:t>proper communication channels (in order to “hear” the  opportunities), develop methodologies </a:t>
            </a:r>
            <a:r>
              <a:rPr lang="en-US" sz="2400" dirty="0">
                <a:latin typeface="Calibri"/>
                <a:cs typeface="Calibri"/>
              </a:rPr>
              <a:t>to </a:t>
            </a:r>
            <a:r>
              <a:rPr lang="en-US" sz="2400" spc="-5" dirty="0">
                <a:latin typeface="Calibri"/>
                <a:cs typeface="Calibri"/>
              </a:rPr>
              <a:t>identify </a:t>
            </a:r>
            <a:r>
              <a:rPr lang="en-US" sz="2400" dirty="0">
                <a:latin typeface="Calibri"/>
                <a:cs typeface="Calibri"/>
              </a:rPr>
              <a:t>trends </a:t>
            </a:r>
            <a:r>
              <a:rPr lang="en-US" sz="2400" spc="-5" dirty="0">
                <a:latin typeface="Calibri"/>
                <a:cs typeface="Calibri"/>
              </a:rPr>
              <a:t>and insights, using </a:t>
            </a:r>
            <a:r>
              <a:rPr lang="en-US" sz="2400" spc="-10" dirty="0">
                <a:latin typeface="Calibri"/>
                <a:cs typeface="Calibri"/>
              </a:rPr>
              <a:t>of </a:t>
            </a:r>
            <a:r>
              <a:rPr lang="en-US" sz="2400" spc="-5" dirty="0">
                <a:latin typeface="Calibri"/>
                <a:cs typeface="Calibri"/>
              </a:rPr>
              <a:t>utility</a:t>
            </a:r>
            <a:r>
              <a:rPr lang="en-US" sz="2400" spc="120" dirty="0">
                <a:latin typeface="Calibri"/>
                <a:cs typeface="Calibri"/>
              </a:rPr>
              <a:t> </a:t>
            </a:r>
            <a:r>
              <a:rPr lang="en-US" sz="2400" spc="-5" dirty="0">
                <a:latin typeface="Calibri"/>
                <a:cs typeface="Calibri"/>
              </a:rPr>
              <a:t>maps…</a:t>
            </a:r>
            <a:endParaRPr lang="en-US" sz="2400" dirty="0">
              <a:latin typeface="Calibri"/>
              <a:cs typeface="Calibri"/>
            </a:endParaRPr>
          </a:p>
          <a:p>
            <a:pPr marL="241300" indent="-228600">
              <a:lnSpc>
                <a:spcPct val="100000"/>
              </a:lnSpc>
              <a:spcBef>
                <a:spcPts val="85"/>
              </a:spcBef>
              <a:buFont typeface="Symbol"/>
              <a:buChar char=""/>
              <a:tabLst>
                <a:tab pos="240665" algn="l"/>
                <a:tab pos="241300" algn="l"/>
              </a:tabLst>
            </a:pPr>
            <a:endParaRPr lang="en-US" sz="1800" dirty="0">
              <a:latin typeface="Calibri"/>
              <a:cs typeface="Calibri"/>
            </a:endParaRPr>
          </a:p>
          <a:p>
            <a:endParaRPr lang="en-IN" dirty="0"/>
          </a:p>
        </p:txBody>
      </p:sp>
    </p:spTree>
    <p:extLst>
      <p:ext uri="{BB962C8B-B14F-4D97-AF65-F5344CB8AC3E}">
        <p14:creationId xmlns:p14="http://schemas.microsoft.com/office/powerpoint/2010/main" val="2349958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C75F-1326-43AD-866A-CA165AC514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D7E878-B4FC-4A5F-A482-07E7DE41A4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C331A7-40B2-4E0E-8C4D-6C587FB54962}"/>
              </a:ext>
            </a:extLst>
          </p:cNvPr>
          <p:cNvPicPr>
            <a:picLocks noChangeAspect="1"/>
          </p:cNvPicPr>
          <p:nvPr/>
        </p:nvPicPr>
        <p:blipFill>
          <a:blip r:embed="rId2"/>
          <a:stretch>
            <a:fillRect/>
          </a:stretch>
        </p:blipFill>
        <p:spPr>
          <a:xfrm>
            <a:off x="677334" y="609600"/>
            <a:ext cx="9198186" cy="5638800"/>
          </a:xfrm>
          <a:prstGeom prst="rect">
            <a:avLst/>
          </a:prstGeom>
        </p:spPr>
      </p:pic>
    </p:spTree>
    <p:extLst>
      <p:ext uri="{BB962C8B-B14F-4D97-AF65-F5344CB8AC3E}">
        <p14:creationId xmlns:p14="http://schemas.microsoft.com/office/powerpoint/2010/main" val="289856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5FC3-27CB-4E9F-BAAE-8EA1F6DA1E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17C151-2CB3-45B9-A653-5B31355E262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3CAF13-B8A9-43FA-AE82-E41CBCD5AF36}"/>
              </a:ext>
            </a:extLst>
          </p:cNvPr>
          <p:cNvPicPr>
            <a:picLocks noChangeAspect="1"/>
          </p:cNvPicPr>
          <p:nvPr/>
        </p:nvPicPr>
        <p:blipFill>
          <a:blip r:embed="rId2"/>
          <a:stretch>
            <a:fillRect/>
          </a:stretch>
        </p:blipFill>
        <p:spPr>
          <a:xfrm>
            <a:off x="677334" y="609600"/>
            <a:ext cx="8862434" cy="5431762"/>
          </a:xfrm>
          <a:prstGeom prst="rect">
            <a:avLst/>
          </a:prstGeom>
        </p:spPr>
      </p:pic>
    </p:spTree>
    <p:extLst>
      <p:ext uri="{BB962C8B-B14F-4D97-AF65-F5344CB8AC3E}">
        <p14:creationId xmlns:p14="http://schemas.microsoft.com/office/powerpoint/2010/main" val="1052798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31A9-04D8-4CFD-A0A1-B405B1EC86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9E15D5-6022-4B49-9F9D-FCC51F093A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14A3EC-ACAE-4025-83CC-CD11B1E45AF3}"/>
              </a:ext>
            </a:extLst>
          </p:cNvPr>
          <p:cNvPicPr>
            <a:picLocks noChangeAspect="1"/>
          </p:cNvPicPr>
          <p:nvPr/>
        </p:nvPicPr>
        <p:blipFill>
          <a:blip r:embed="rId2"/>
          <a:stretch>
            <a:fillRect/>
          </a:stretch>
        </p:blipFill>
        <p:spPr>
          <a:xfrm>
            <a:off x="426720" y="609600"/>
            <a:ext cx="10241280" cy="5638800"/>
          </a:xfrm>
          <a:prstGeom prst="rect">
            <a:avLst/>
          </a:prstGeom>
        </p:spPr>
      </p:pic>
    </p:spTree>
    <p:extLst>
      <p:ext uri="{BB962C8B-B14F-4D97-AF65-F5344CB8AC3E}">
        <p14:creationId xmlns:p14="http://schemas.microsoft.com/office/powerpoint/2010/main" val="2924230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2F2E31-242A-40E5-B169-6BFC0E9EC31D}"/>
              </a:ext>
            </a:extLst>
          </p:cNvPr>
          <p:cNvPicPr>
            <a:picLocks noChangeAspect="1"/>
          </p:cNvPicPr>
          <p:nvPr/>
        </p:nvPicPr>
        <p:blipFill>
          <a:blip r:embed="rId2"/>
          <a:stretch>
            <a:fillRect/>
          </a:stretch>
        </p:blipFill>
        <p:spPr>
          <a:xfrm>
            <a:off x="535292" y="941033"/>
            <a:ext cx="8972692" cy="4801340"/>
          </a:xfrm>
          <a:prstGeom prst="rect">
            <a:avLst/>
          </a:prstGeom>
        </p:spPr>
      </p:pic>
    </p:spTree>
    <p:extLst>
      <p:ext uri="{BB962C8B-B14F-4D97-AF65-F5344CB8AC3E}">
        <p14:creationId xmlns:p14="http://schemas.microsoft.com/office/powerpoint/2010/main" val="1255548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353C-6C68-46BB-8FC5-E11897DBBE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F44FAC-DDBD-41CF-9F4D-D65C673A0C5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E8A50BB-CB32-4976-AC9E-A0EA49E1B88A}"/>
              </a:ext>
            </a:extLst>
          </p:cNvPr>
          <p:cNvPicPr>
            <a:picLocks noChangeAspect="1"/>
          </p:cNvPicPr>
          <p:nvPr/>
        </p:nvPicPr>
        <p:blipFill>
          <a:blip r:embed="rId2"/>
          <a:stretch>
            <a:fillRect/>
          </a:stretch>
        </p:blipFill>
        <p:spPr>
          <a:xfrm>
            <a:off x="288845" y="532660"/>
            <a:ext cx="9201384" cy="5859262"/>
          </a:xfrm>
          <a:prstGeom prst="rect">
            <a:avLst/>
          </a:prstGeom>
        </p:spPr>
      </p:pic>
    </p:spTree>
    <p:extLst>
      <p:ext uri="{BB962C8B-B14F-4D97-AF65-F5344CB8AC3E}">
        <p14:creationId xmlns:p14="http://schemas.microsoft.com/office/powerpoint/2010/main" val="242850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BEFE-9A1F-B3AF-FEFF-2ABBC2F8055F}"/>
              </a:ext>
            </a:extLst>
          </p:cNvPr>
          <p:cNvSpPr>
            <a:spLocks noGrp="1"/>
          </p:cNvSpPr>
          <p:nvPr>
            <p:ph type="title"/>
          </p:nvPr>
        </p:nvSpPr>
        <p:spPr>
          <a:xfrm>
            <a:off x="677334" y="609600"/>
            <a:ext cx="8596668" cy="932329"/>
          </a:xfrm>
        </p:spPr>
        <p:txBody>
          <a:bodyPr>
            <a:normAutofit fontScale="90000"/>
          </a:bodyPr>
          <a:lstStyle/>
          <a:p>
            <a:pPr algn="ctr"/>
            <a:r>
              <a:rPr lang="en-US" b="1" dirty="0">
                <a:solidFill>
                  <a:srgbClr val="FF0000"/>
                </a:solidFill>
              </a:rPr>
              <a:t>OPEN INNOVATION AND COLLABORATION</a:t>
            </a:r>
            <a:endParaRPr lang="en-IN" b="1" dirty="0">
              <a:solidFill>
                <a:srgbClr val="FF0000"/>
              </a:solidFill>
            </a:endParaRPr>
          </a:p>
        </p:txBody>
      </p:sp>
      <p:sp>
        <p:nvSpPr>
          <p:cNvPr id="3" name="Content Placeholder 2">
            <a:extLst>
              <a:ext uri="{FF2B5EF4-FFF2-40B4-BE49-F238E27FC236}">
                <a16:creationId xmlns:a16="http://schemas.microsoft.com/office/drawing/2014/main" id="{8EC3096C-DACD-6072-5B15-EBA937E3750F}"/>
              </a:ext>
            </a:extLst>
          </p:cNvPr>
          <p:cNvSpPr>
            <a:spLocks noGrp="1"/>
          </p:cNvSpPr>
          <p:nvPr>
            <p:ph idx="1"/>
          </p:nvPr>
        </p:nvSpPr>
        <p:spPr>
          <a:xfrm>
            <a:off x="677334" y="1398495"/>
            <a:ext cx="9632078" cy="4642868"/>
          </a:xfrm>
        </p:spPr>
        <p:txBody>
          <a:bodyPr>
            <a:normAutofit/>
          </a:bodyPr>
          <a:lstStyle/>
          <a:p>
            <a:pPr algn="just"/>
            <a:r>
              <a:rPr lang="en-US" sz="4000" dirty="0">
                <a:solidFill>
                  <a:srgbClr val="0D0D0D"/>
                </a:solidFill>
                <a:latin typeface="Söhne"/>
              </a:rPr>
              <a:t>It </a:t>
            </a:r>
            <a:r>
              <a:rPr lang="en-US" sz="4000" b="0" i="0" dirty="0">
                <a:solidFill>
                  <a:srgbClr val="0D0D0D"/>
                </a:solidFill>
                <a:effectLst/>
                <a:latin typeface="Söhne"/>
              </a:rPr>
              <a:t>is defined as a paradigm shift in innovation management that emphasizes the importance of leveraging external sources of knowledge, ideas, and technologies in addition to internal R&amp;D capabilities</a:t>
            </a:r>
            <a:r>
              <a:rPr lang="en-US" sz="2400" b="0" i="0" dirty="0">
                <a:solidFill>
                  <a:srgbClr val="0D0D0D"/>
                </a:solidFill>
                <a:effectLst/>
                <a:latin typeface="Söhne"/>
              </a:rPr>
              <a:t>.</a:t>
            </a:r>
            <a:endParaRPr lang="en-IN" sz="2400" dirty="0"/>
          </a:p>
        </p:txBody>
      </p:sp>
    </p:spTree>
    <p:extLst>
      <p:ext uri="{BB962C8B-B14F-4D97-AF65-F5344CB8AC3E}">
        <p14:creationId xmlns:p14="http://schemas.microsoft.com/office/powerpoint/2010/main" val="37720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67FA-40FD-4001-0FF3-9B6940F4B291}"/>
              </a:ext>
            </a:extLst>
          </p:cNvPr>
          <p:cNvSpPr>
            <a:spLocks noGrp="1"/>
          </p:cNvSpPr>
          <p:nvPr>
            <p:ph type="title"/>
          </p:nvPr>
        </p:nvSpPr>
        <p:spPr/>
        <p:txBody>
          <a:bodyPr/>
          <a:lstStyle/>
          <a:p>
            <a:pPr algn="ctr"/>
            <a:r>
              <a:rPr lang="en-US" b="1" dirty="0">
                <a:solidFill>
                  <a:srgbClr val="FF0000"/>
                </a:solidFill>
              </a:rPr>
              <a:t>COMPONENTS OF OPEN INNOVATION</a:t>
            </a:r>
            <a:endParaRPr lang="en-IN" b="1" dirty="0">
              <a:solidFill>
                <a:srgbClr val="FF0000"/>
              </a:solidFill>
            </a:endParaRPr>
          </a:p>
        </p:txBody>
      </p:sp>
      <p:sp>
        <p:nvSpPr>
          <p:cNvPr id="3" name="Content Placeholder 2">
            <a:extLst>
              <a:ext uri="{FF2B5EF4-FFF2-40B4-BE49-F238E27FC236}">
                <a16:creationId xmlns:a16="http://schemas.microsoft.com/office/drawing/2014/main" id="{E8C86187-8D7A-C818-71D1-887370A51B0A}"/>
              </a:ext>
            </a:extLst>
          </p:cNvPr>
          <p:cNvSpPr>
            <a:spLocks noGrp="1"/>
          </p:cNvSpPr>
          <p:nvPr>
            <p:ph idx="1"/>
          </p:nvPr>
        </p:nvSpPr>
        <p:spPr>
          <a:xfrm>
            <a:off x="484095" y="1398494"/>
            <a:ext cx="9825318" cy="5271247"/>
          </a:xfrm>
        </p:spPr>
        <p:txBody>
          <a:bodyPr>
            <a:normAutofit fontScale="92500"/>
          </a:bodyPr>
          <a:lstStyle/>
          <a:p>
            <a:r>
              <a:rPr lang="en-IN" sz="2400" b="1" i="0" dirty="0">
                <a:solidFill>
                  <a:srgbClr val="0D0D0D"/>
                </a:solidFill>
                <a:effectLst/>
                <a:latin typeface="Söhne"/>
              </a:rPr>
              <a:t>External Knowledge Sourcing: </a:t>
            </a:r>
            <a:r>
              <a:rPr lang="en-US" sz="2400" b="0" i="0" dirty="0">
                <a:solidFill>
                  <a:srgbClr val="0D0D0D"/>
                </a:solidFill>
                <a:effectLst/>
                <a:latin typeface="Söhne"/>
              </a:rPr>
              <a:t>It involves actively seeking and incorporating external ideas, technologies, and partnerships into the innovation process.</a:t>
            </a:r>
            <a:endParaRPr lang="en-IN" sz="2400" b="1" i="0" dirty="0">
              <a:solidFill>
                <a:srgbClr val="0D0D0D"/>
              </a:solidFill>
              <a:effectLst/>
              <a:latin typeface="Söhne"/>
            </a:endParaRPr>
          </a:p>
          <a:p>
            <a:r>
              <a:rPr lang="en-IN" sz="2400" b="1" i="0" dirty="0">
                <a:solidFill>
                  <a:srgbClr val="0D0D0D"/>
                </a:solidFill>
                <a:effectLst/>
                <a:latin typeface="Söhne"/>
              </a:rPr>
              <a:t>Collaborative Networks:</a:t>
            </a:r>
            <a:r>
              <a:rPr lang="en-IN" sz="2400" b="0" i="0" dirty="0">
                <a:solidFill>
                  <a:srgbClr val="0D0D0D"/>
                </a:solidFill>
                <a:effectLst/>
                <a:latin typeface="Söhne"/>
              </a:rPr>
              <a:t> </a:t>
            </a:r>
            <a:r>
              <a:rPr lang="en-US" sz="2400" b="0" i="0" dirty="0">
                <a:solidFill>
                  <a:srgbClr val="0D0D0D"/>
                </a:solidFill>
                <a:effectLst/>
                <a:latin typeface="Söhne"/>
              </a:rPr>
              <a:t>Open innovation encourages collaboration with a diverse range of stakeholders, including customers, suppliers, competitors, research institutions, and startups. </a:t>
            </a:r>
            <a:r>
              <a:rPr lang="en-IN" sz="2400" b="1" i="0" dirty="0">
                <a:solidFill>
                  <a:srgbClr val="0D0D0D"/>
                </a:solidFill>
                <a:effectLst/>
                <a:latin typeface="Söhne"/>
              </a:rPr>
              <a:t>inbound and Outbound Flows:</a:t>
            </a:r>
            <a:r>
              <a:rPr lang="en-IN" sz="2400" b="0" i="0" dirty="0">
                <a:solidFill>
                  <a:srgbClr val="0D0D0D"/>
                </a:solidFill>
                <a:effectLst/>
                <a:latin typeface="Söhne"/>
              </a:rPr>
              <a:t> </a:t>
            </a:r>
            <a:r>
              <a:rPr lang="en-US" sz="2400" b="0" i="0" dirty="0">
                <a:solidFill>
                  <a:srgbClr val="0D0D0D"/>
                </a:solidFill>
                <a:effectLst/>
                <a:latin typeface="Söhne"/>
              </a:rPr>
              <a:t>Inbound flows involve the absorption of external ideas and technologies, while outbound flows involve the commercialization and dissemination of internal innovations to external partners.</a:t>
            </a:r>
            <a:endParaRPr lang="en-IN" sz="2400" b="0" i="0" dirty="0">
              <a:solidFill>
                <a:srgbClr val="0D0D0D"/>
              </a:solidFill>
              <a:effectLst/>
              <a:latin typeface="Söhne"/>
            </a:endParaRPr>
          </a:p>
          <a:p>
            <a:r>
              <a:rPr lang="en-IN" sz="2400" b="1" i="0" dirty="0">
                <a:solidFill>
                  <a:srgbClr val="0D0D0D"/>
                </a:solidFill>
                <a:effectLst/>
                <a:latin typeface="Söhne"/>
              </a:rPr>
              <a:t>Openness and Transparency: </a:t>
            </a:r>
            <a:r>
              <a:rPr lang="en-US" sz="2400" b="0" i="0" dirty="0">
                <a:solidFill>
                  <a:srgbClr val="0D0D0D"/>
                </a:solidFill>
                <a:effectLst/>
                <a:latin typeface="Söhne"/>
              </a:rPr>
              <a:t>Open innovation emphasizes the importance of being open and transparent in sharing knowledge and ideas with external partners. </a:t>
            </a:r>
            <a:endParaRPr lang="en-IN" sz="2400" dirty="0">
              <a:solidFill>
                <a:srgbClr val="0D0D0D"/>
              </a:solidFill>
              <a:latin typeface="Söhne"/>
            </a:endParaRPr>
          </a:p>
          <a:p>
            <a:r>
              <a:rPr lang="en-IN" sz="2400" b="1" i="0" dirty="0">
                <a:solidFill>
                  <a:srgbClr val="0D0D0D"/>
                </a:solidFill>
                <a:effectLst/>
                <a:latin typeface="Söhne"/>
              </a:rPr>
              <a:t>Flexible Organizational Boundaries:</a:t>
            </a:r>
            <a:r>
              <a:rPr lang="en-IN" sz="2400" b="0" i="0" dirty="0">
                <a:solidFill>
                  <a:srgbClr val="0D0D0D"/>
                </a:solidFill>
                <a:effectLst/>
                <a:latin typeface="Söhne"/>
              </a:rPr>
              <a:t> </a:t>
            </a:r>
            <a:r>
              <a:rPr lang="en-US" sz="2400" b="0" i="0" dirty="0">
                <a:solidFill>
                  <a:srgbClr val="0D0D0D"/>
                </a:solidFill>
                <a:effectLst/>
                <a:latin typeface="Söhne"/>
              </a:rPr>
              <a:t>Organizations may engage in strategic alliances, joint ventures, licensing agreements, or crowdsourcing initiatives to access external resources and expertise.</a:t>
            </a:r>
            <a:endParaRPr lang="en-IN" sz="2400" b="0" i="0" dirty="0">
              <a:solidFill>
                <a:srgbClr val="0D0D0D"/>
              </a:solidFill>
              <a:effectLst/>
              <a:latin typeface="Söhne"/>
            </a:endParaRPr>
          </a:p>
          <a:p>
            <a:endParaRPr lang="en-IN" dirty="0"/>
          </a:p>
        </p:txBody>
      </p:sp>
    </p:spTree>
    <p:extLst>
      <p:ext uri="{BB962C8B-B14F-4D97-AF65-F5344CB8AC3E}">
        <p14:creationId xmlns:p14="http://schemas.microsoft.com/office/powerpoint/2010/main" val="3862721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868D-DD59-306E-45F9-77EAC8DC2E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84213E-FCE3-5006-FB6E-11526AB446C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9CB6DC-947D-AC5B-072A-A6D983D8DED3}"/>
              </a:ext>
            </a:extLst>
          </p:cNvPr>
          <p:cNvPicPr>
            <a:picLocks noChangeAspect="1"/>
          </p:cNvPicPr>
          <p:nvPr/>
        </p:nvPicPr>
        <p:blipFill>
          <a:blip r:embed="rId2"/>
          <a:stretch>
            <a:fillRect/>
          </a:stretch>
        </p:blipFill>
        <p:spPr>
          <a:xfrm>
            <a:off x="358588" y="609600"/>
            <a:ext cx="11492753" cy="5773271"/>
          </a:xfrm>
          <a:prstGeom prst="rect">
            <a:avLst/>
          </a:prstGeom>
        </p:spPr>
      </p:pic>
    </p:spTree>
    <p:extLst>
      <p:ext uri="{BB962C8B-B14F-4D97-AF65-F5344CB8AC3E}">
        <p14:creationId xmlns:p14="http://schemas.microsoft.com/office/powerpoint/2010/main" val="3190901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56D7-BC9C-C688-FE05-2EF108A51C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26E3D1-3423-657D-9A0F-61A98D305D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862482-F36A-8A91-DF2D-561C0AF77D00}"/>
              </a:ext>
            </a:extLst>
          </p:cNvPr>
          <p:cNvPicPr>
            <a:picLocks noChangeAspect="1"/>
          </p:cNvPicPr>
          <p:nvPr/>
        </p:nvPicPr>
        <p:blipFill>
          <a:blip r:embed="rId2"/>
          <a:stretch>
            <a:fillRect/>
          </a:stretch>
        </p:blipFill>
        <p:spPr>
          <a:xfrm>
            <a:off x="322728" y="728285"/>
            <a:ext cx="11191937" cy="5401429"/>
          </a:xfrm>
          <a:prstGeom prst="rect">
            <a:avLst/>
          </a:prstGeom>
        </p:spPr>
      </p:pic>
    </p:spTree>
    <p:extLst>
      <p:ext uri="{BB962C8B-B14F-4D97-AF65-F5344CB8AC3E}">
        <p14:creationId xmlns:p14="http://schemas.microsoft.com/office/powerpoint/2010/main" val="522970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688A-636F-F116-30EC-8D0E477886AF}"/>
              </a:ext>
            </a:extLst>
          </p:cNvPr>
          <p:cNvSpPr>
            <a:spLocks noGrp="1"/>
          </p:cNvSpPr>
          <p:nvPr>
            <p:ph type="title"/>
          </p:nvPr>
        </p:nvSpPr>
        <p:spPr/>
        <p:txBody>
          <a:bodyPr/>
          <a:lstStyle/>
          <a:p>
            <a:r>
              <a:rPr lang="en-US" dirty="0"/>
              <a:t>EXAMPLES</a:t>
            </a:r>
            <a:endParaRPr lang="en-IN" dirty="0"/>
          </a:p>
        </p:txBody>
      </p:sp>
      <p:sp>
        <p:nvSpPr>
          <p:cNvPr id="3" name="Content Placeholder 2">
            <a:extLst>
              <a:ext uri="{FF2B5EF4-FFF2-40B4-BE49-F238E27FC236}">
                <a16:creationId xmlns:a16="http://schemas.microsoft.com/office/drawing/2014/main" id="{9B2E8EE4-2F78-2FAA-4C80-490CEC350059}"/>
              </a:ext>
            </a:extLst>
          </p:cNvPr>
          <p:cNvSpPr>
            <a:spLocks noGrp="1"/>
          </p:cNvSpPr>
          <p:nvPr>
            <p:ph idx="1"/>
          </p:nvPr>
        </p:nvSpPr>
        <p:spPr/>
        <p:txBody>
          <a:bodyPr/>
          <a:lstStyle/>
          <a:p>
            <a:r>
              <a:rPr lang="en-US" b="0" i="0" dirty="0">
                <a:solidFill>
                  <a:srgbClr val="0D0D0D"/>
                </a:solidFill>
                <a:effectLst/>
                <a:latin typeface="Söhne"/>
              </a:rPr>
              <a:t>Joint Venture - Toyota and Tesla Motors to develop electric vehicles (EVs).</a:t>
            </a:r>
            <a:endParaRPr lang="en-IN" dirty="0"/>
          </a:p>
        </p:txBody>
      </p:sp>
    </p:spTree>
    <p:extLst>
      <p:ext uri="{BB962C8B-B14F-4D97-AF65-F5344CB8AC3E}">
        <p14:creationId xmlns:p14="http://schemas.microsoft.com/office/powerpoint/2010/main" val="166553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827C42-2CFE-4D46-AE35-694C71F8BAC8}"/>
              </a:ext>
            </a:extLst>
          </p:cNvPr>
          <p:cNvPicPr>
            <a:picLocks noGrp="1" noChangeAspect="1"/>
          </p:cNvPicPr>
          <p:nvPr>
            <p:ph idx="1"/>
          </p:nvPr>
        </p:nvPicPr>
        <p:blipFill>
          <a:blip r:embed="rId2"/>
          <a:stretch>
            <a:fillRect/>
          </a:stretch>
        </p:blipFill>
        <p:spPr>
          <a:xfrm>
            <a:off x="606491" y="681135"/>
            <a:ext cx="9673290" cy="5748541"/>
          </a:xfrm>
        </p:spPr>
      </p:pic>
    </p:spTree>
    <p:extLst>
      <p:ext uri="{BB962C8B-B14F-4D97-AF65-F5344CB8AC3E}">
        <p14:creationId xmlns:p14="http://schemas.microsoft.com/office/powerpoint/2010/main" val="30003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AF21-9C95-0A5A-108B-FCA062A760B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DE73EC0-820D-E4E2-9CE6-7E31D03821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C3C74F-1C87-A828-CB21-F169A1B43D38}"/>
              </a:ext>
            </a:extLst>
          </p:cNvPr>
          <p:cNvPicPr>
            <a:picLocks noChangeAspect="1"/>
          </p:cNvPicPr>
          <p:nvPr/>
        </p:nvPicPr>
        <p:blipFill>
          <a:blip r:embed="rId2"/>
          <a:stretch>
            <a:fillRect/>
          </a:stretch>
        </p:blipFill>
        <p:spPr>
          <a:xfrm>
            <a:off x="1189940" y="1423707"/>
            <a:ext cx="9812119" cy="4010585"/>
          </a:xfrm>
          <a:prstGeom prst="rect">
            <a:avLst/>
          </a:prstGeom>
        </p:spPr>
      </p:pic>
    </p:spTree>
    <p:extLst>
      <p:ext uri="{BB962C8B-B14F-4D97-AF65-F5344CB8AC3E}">
        <p14:creationId xmlns:p14="http://schemas.microsoft.com/office/powerpoint/2010/main" val="2251615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248E-E952-8F30-B246-1E5F906B0E0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543F40A-C995-0125-D3B8-D7D8947B2FAD}"/>
              </a:ext>
            </a:extLst>
          </p:cNvPr>
          <p:cNvPicPr>
            <a:picLocks noGrp="1" noChangeAspect="1"/>
          </p:cNvPicPr>
          <p:nvPr>
            <p:ph idx="1"/>
          </p:nvPr>
        </p:nvPicPr>
        <p:blipFill>
          <a:blip r:embed="rId2"/>
          <a:stretch>
            <a:fillRect/>
          </a:stretch>
        </p:blipFill>
        <p:spPr>
          <a:xfrm>
            <a:off x="462710" y="3628783"/>
            <a:ext cx="8596312" cy="3093682"/>
          </a:xfrm>
        </p:spPr>
      </p:pic>
      <p:pic>
        <p:nvPicPr>
          <p:cNvPr id="5" name="Picture 4">
            <a:extLst>
              <a:ext uri="{FF2B5EF4-FFF2-40B4-BE49-F238E27FC236}">
                <a16:creationId xmlns:a16="http://schemas.microsoft.com/office/drawing/2014/main" id="{0B87760B-DC10-DA46-EE08-F29952FD1143}"/>
              </a:ext>
            </a:extLst>
          </p:cNvPr>
          <p:cNvPicPr>
            <a:picLocks noChangeAspect="1"/>
          </p:cNvPicPr>
          <p:nvPr/>
        </p:nvPicPr>
        <p:blipFill>
          <a:blip r:embed="rId3"/>
          <a:stretch>
            <a:fillRect/>
          </a:stretch>
        </p:blipFill>
        <p:spPr>
          <a:xfrm>
            <a:off x="197223" y="380305"/>
            <a:ext cx="9955014" cy="3248478"/>
          </a:xfrm>
          <a:prstGeom prst="rect">
            <a:avLst/>
          </a:prstGeom>
        </p:spPr>
      </p:pic>
    </p:spTree>
    <p:extLst>
      <p:ext uri="{BB962C8B-B14F-4D97-AF65-F5344CB8AC3E}">
        <p14:creationId xmlns:p14="http://schemas.microsoft.com/office/powerpoint/2010/main" val="4227755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E84F-C5DA-EEB0-1404-809FFEE765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53035B-6338-BD0A-23C2-C302646645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A9EC22-6C99-57B5-42BE-D3CFB87ACE0B}"/>
              </a:ext>
            </a:extLst>
          </p:cNvPr>
          <p:cNvPicPr>
            <a:picLocks noChangeAspect="1"/>
          </p:cNvPicPr>
          <p:nvPr/>
        </p:nvPicPr>
        <p:blipFill>
          <a:blip r:embed="rId2"/>
          <a:stretch>
            <a:fillRect/>
          </a:stretch>
        </p:blipFill>
        <p:spPr>
          <a:xfrm>
            <a:off x="1066098" y="961680"/>
            <a:ext cx="10059804" cy="4934639"/>
          </a:xfrm>
          <a:prstGeom prst="rect">
            <a:avLst/>
          </a:prstGeom>
        </p:spPr>
      </p:pic>
    </p:spTree>
    <p:extLst>
      <p:ext uri="{BB962C8B-B14F-4D97-AF65-F5344CB8AC3E}">
        <p14:creationId xmlns:p14="http://schemas.microsoft.com/office/powerpoint/2010/main" val="1231408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FBA9-3FB2-74F0-05C4-AECE7A192C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343D1D-6818-780D-E631-5BEA92A401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8160CA-87B0-47E6-F740-4C7766BA3781}"/>
              </a:ext>
            </a:extLst>
          </p:cNvPr>
          <p:cNvPicPr>
            <a:picLocks noChangeAspect="1"/>
          </p:cNvPicPr>
          <p:nvPr/>
        </p:nvPicPr>
        <p:blipFill>
          <a:blip r:embed="rId2"/>
          <a:stretch>
            <a:fillRect/>
          </a:stretch>
        </p:blipFill>
        <p:spPr>
          <a:xfrm>
            <a:off x="1404283" y="816638"/>
            <a:ext cx="9383434" cy="4689102"/>
          </a:xfrm>
          <a:prstGeom prst="rect">
            <a:avLst/>
          </a:prstGeom>
        </p:spPr>
      </p:pic>
    </p:spTree>
    <p:extLst>
      <p:ext uri="{BB962C8B-B14F-4D97-AF65-F5344CB8AC3E}">
        <p14:creationId xmlns:p14="http://schemas.microsoft.com/office/powerpoint/2010/main" val="3897282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0CF2-F043-1E2D-0D32-ABFE2486DC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259103-DC4D-9870-3C48-0C2CC816515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7557ADE-7610-7CE6-F721-A452BD0C9F74}"/>
              </a:ext>
            </a:extLst>
          </p:cNvPr>
          <p:cNvPicPr>
            <a:picLocks noChangeAspect="1"/>
          </p:cNvPicPr>
          <p:nvPr/>
        </p:nvPicPr>
        <p:blipFill>
          <a:blip r:embed="rId2"/>
          <a:stretch>
            <a:fillRect/>
          </a:stretch>
        </p:blipFill>
        <p:spPr>
          <a:xfrm>
            <a:off x="1604335" y="1757129"/>
            <a:ext cx="8983329" cy="3343742"/>
          </a:xfrm>
          <a:prstGeom prst="rect">
            <a:avLst/>
          </a:prstGeom>
        </p:spPr>
      </p:pic>
    </p:spTree>
    <p:extLst>
      <p:ext uri="{BB962C8B-B14F-4D97-AF65-F5344CB8AC3E}">
        <p14:creationId xmlns:p14="http://schemas.microsoft.com/office/powerpoint/2010/main" val="2918866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7728-C603-D212-D2A4-54B1185164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6398D5-7D2F-1116-443F-FB98A80A4E8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D92982-FFE1-B21E-C3CB-B0668DC6C554}"/>
              </a:ext>
            </a:extLst>
          </p:cNvPr>
          <p:cNvPicPr>
            <a:picLocks noChangeAspect="1"/>
          </p:cNvPicPr>
          <p:nvPr/>
        </p:nvPicPr>
        <p:blipFill>
          <a:blip r:embed="rId2"/>
          <a:stretch>
            <a:fillRect/>
          </a:stretch>
        </p:blipFill>
        <p:spPr>
          <a:xfrm>
            <a:off x="1161361" y="1919077"/>
            <a:ext cx="9869277" cy="3019846"/>
          </a:xfrm>
          <a:prstGeom prst="rect">
            <a:avLst/>
          </a:prstGeom>
        </p:spPr>
      </p:pic>
    </p:spTree>
    <p:extLst>
      <p:ext uri="{BB962C8B-B14F-4D97-AF65-F5344CB8AC3E}">
        <p14:creationId xmlns:p14="http://schemas.microsoft.com/office/powerpoint/2010/main" val="999631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4CD2-C9F2-5B99-9B9D-CD40A89A0C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33DE83-A577-CA60-A90D-DFA23FE872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98CC1A-F0C1-E669-61EE-0E64B56E66E7}"/>
              </a:ext>
            </a:extLst>
          </p:cNvPr>
          <p:cNvPicPr>
            <a:picLocks noChangeAspect="1"/>
          </p:cNvPicPr>
          <p:nvPr/>
        </p:nvPicPr>
        <p:blipFill>
          <a:blip r:embed="rId2"/>
          <a:stretch>
            <a:fillRect/>
          </a:stretch>
        </p:blipFill>
        <p:spPr>
          <a:xfrm>
            <a:off x="391520" y="338075"/>
            <a:ext cx="9831172" cy="3762900"/>
          </a:xfrm>
          <a:prstGeom prst="rect">
            <a:avLst/>
          </a:prstGeom>
        </p:spPr>
      </p:pic>
      <p:pic>
        <p:nvPicPr>
          <p:cNvPr id="7" name="Picture 6">
            <a:extLst>
              <a:ext uri="{FF2B5EF4-FFF2-40B4-BE49-F238E27FC236}">
                <a16:creationId xmlns:a16="http://schemas.microsoft.com/office/drawing/2014/main" id="{7C562D4C-AB58-EF7C-38E6-25A717035769}"/>
              </a:ext>
            </a:extLst>
          </p:cNvPr>
          <p:cNvPicPr>
            <a:picLocks noChangeAspect="1"/>
          </p:cNvPicPr>
          <p:nvPr/>
        </p:nvPicPr>
        <p:blipFill>
          <a:blip r:embed="rId3"/>
          <a:stretch>
            <a:fillRect/>
          </a:stretch>
        </p:blipFill>
        <p:spPr>
          <a:xfrm>
            <a:off x="369094" y="3888213"/>
            <a:ext cx="10012172" cy="3277057"/>
          </a:xfrm>
          <a:prstGeom prst="rect">
            <a:avLst/>
          </a:prstGeom>
        </p:spPr>
      </p:pic>
    </p:spTree>
    <p:extLst>
      <p:ext uri="{BB962C8B-B14F-4D97-AF65-F5344CB8AC3E}">
        <p14:creationId xmlns:p14="http://schemas.microsoft.com/office/powerpoint/2010/main" val="4159962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329-F173-8098-3B7D-394BAE1A3B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AEB298-A086-0118-1EF2-2BB92421C6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FE2CAF-AA39-555E-D313-DBD438748712}"/>
              </a:ext>
            </a:extLst>
          </p:cNvPr>
          <p:cNvPicPr>
            <a:picLocks noChangeAspect="1"/>
          </p:cNvPicPr>
          <p:nvPr/>
        </p:nvPicPr>
        <p:blipFill>
          <a:blip r:embed="rId2"/>
          <a:stretch>
            <a:fillRect/>
          </a:stretch>
        </p:blipFill>
        <p:spPr>
          <a:xfrm>
            <a:off x="1132782" y="1314155"/>
            <a:ext cx="9926435" cy="4229690"/>
          </a:xfrm>
          <a:prstGeom prst="rect">
            <a:avLst/>
          </a:prstGeom>
        </p:spPr>
      </p:pic>
    </p:spTree>
    <p:extLst>
      <p:ext uri="{BB962C8B-B14F-4D97-AF65-F5344CB8AC3E}">
        <p14:creationId xmlns:p14="http://schemas.microsoft.com/office/powerpoint/2010/main" val="953490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9C83-8901-6605-0A4A-39A1BF3CBD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F4C60B-7AB4-2262-3B98-5BDCC52E79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A66570B-76CC-49F8-FCFC-EDD952A0EB55}"/>
              </a:ext>
            </a:extLst>
          </p:cNvPr>
          <p:cNvPicPr>
            <a:picLocks noChangeAspect="1"/>
          </p:cNvPicPr>
          <p:nvPr/>
        </p:nvPicPr>
        <p:blipFill>
          <a:blip r:embed="rId2"/>
          <a:stretch>
            <a:fillRect/>
          </a:stretch>
        </p:blipFill>
        <p:spPr>
          <a:xfrm>
            <a:off x="1008940" y="1028365"/>
            <a:ext cx="10174120" cy="4801270"/>
          </a:xfrm>
          <a:prstGeom prst="rect">
            <a:avLst/>
          </a:prstGeom>
        </p:spPr>
      </p:pic>
    </p:spTree>
    <p:extLst>
      <p:ext uri="{BB962C8B-B14F-4D97-AF65-F5344CB8AC3E}">
        <p14:creationId xmlns:p14="http://schemas.microsoft.com/office/powerpoint/2010/main" val="784454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7BA7-4E6B-AB17-D33A-C1C9E98B64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B6BB4A-5CFA-6947-5E2B-AE6D289F7B8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55F936F-F8BF-2ABD-4387-8C6D9E328F3E}"/>
              </a:ext>
            </a:extLst>
          </p:cNvPr>
          <p:cNvPicPr>
            <a:picLocks noChangeAspect="1"/>
          </p:cNvPicPr>
          <p:nvPr/>
        </p:nvPicPr>
        <p:blipFill>
          <a:blip r:embed="rId2"/>
          <a:stretch>
            <a:fillRect/>
          </a:stretch>
        </p:blipFill>
        <p:spPr>
          <a:xfrm>
            <a:off x="1837730" y="1557076"/>
            <a:ext cx="8516539" cy="3743847"/>
          </a:xfrm>
          <a:prstGeom prst="rect">
            <a:avLst/>
          </a:prstGeom>
        </p:spPr>
      </p:pic>
    </p:spTree>
    <p:extLst>
      <p:ext uri="{BB962C8B-B14F-4D97-AF65-F5344CB8AC3E}">
        <p14:creationId xmlns:p14="http://schemas.microsoft.com/office/powerpoint/2010/main" val="353255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B3C6D-2C7D-0A6B-6673-906B5D4F14CC}"/>
              </a:ext>
            </a:extLst>
          </p:cNvPr>
          <p:cNvSpPr>
            <a:spLocks noGrp="1"/>
          </p:cNvSpPr>
          <p:nvPr>
            <p:ph idx="1"/>
          </p:nvPr>
        </p:nvSpPr>
        <p:spPr>
          <a:xfrm>
            <a:off x="336884" y="596767"/>
            <a:ext cx="9490510" cy="5444596"/>
          </a:xfrm>
        </p:spPr>
        <p:txBody>
          <a:bodyPr>
            <a:normAutofit fontScale="85000" lnSpcReduction="10000"/>
          </a:bodyPr>
          <a:lstStyle/>
          <a:p>
            <a:pPr marL="12700" marR="182245" algn="just">
              <a:lnSpc>
                <a:spcPct val="101699"/>
              </a:lnSpc>
              <a:spcBef>
                <a:spcPts val="1005"/>
              </a:spcBef>
            </a:pPr>
            <a:r>
              <a:rPr lang="en-US" sz="3200" spc="-5" dirty="0">
                <a:latin typeface="Calibri"/>
                <a:cs typeface="Calibri"/>
              </a:rPr>
              <a:t>To </a:t>
            </a:r>
            <a:r>
              <a:rPr lang="en-US" sz="3200" b="1" spc="-5" dirty="0">
                <a:latin typeface="Calibri"/>
                <a:cs typeface="Calibri"/>
              </a:rPr>
              <a:t>redefine </a:t>
            </a:r>
            <a:r>
              <a:rPr lang="en-US" sz="3200" b="1" dirty="0">
                <a:latin typeface="Calibri"/>
                <a:cs typeface="Calibri"/>
              </a:rPr>
              <a:t>the </a:t>
            </a:r>
            <a:r>
              <a:rPr lang="en-US" sz="3200" b="1" spc="-5" dirty="0">
                <a:latin typeface="Calibri"/>
                <a:cs typeface="Calibri"/>
              </a:rPr>
              <a:t>opportunity</a:t>
            </a:r>
            <a:r>
              <a:rPr lang="en-US" sz="3200" spc="-5" dirty="0">
                <a:latin typeface="Calibri"/>
                <a:cs typeface="Calibri"/>
              </a:rPr>
              <a:t>, </a:t>
            </a:r>
            <a:r>
              <a:rPr lang="en-US" sz="3200" spc="-10" dirty="0">
                <a:latin typeface="Calibri"/>
                <a:cs typeface="Calibri"/>
              </a:rPr>
              <a:t>it </a:t>
            </a:r>
            <a:r>
              <a:rPr lang="en-US" sz="3200" spc="-5" dirty="0">
                <a:latin typeface="Calibri"/>
                <a:cs typeface="Calibri"/>
              </a:rPr>
              <a:t>is necessary </a:t>
            </a:r>
            <a:r>
              <a:rPr lang="en-US" sz="3200" dirty="0">
                <a:latin typeface="Calibri"/>
                <a:cs typeface="Calibri"/>
              </a:rPr>
              <a:t>to </a:t>
            </a:r>
            <a:r>
              <a:rPr lang="en-US" sz="3200" spc="-5" dirty="0">
                <a:solidFill>
                  <a:srgbClr val="FF0000"/>
                </a:solidFill>
                <a:latin typeface="Calibri"/>
                <a:cs typeface="Calibri"/>
              </a:rPr>
              <a:t>describe and analyze the opportunities</a:t>
            </a:r>
            <a:r>
              <a:rPr lang="en-US" sz="3200" spc="-5" dirty="0">
                <a:latin typeface="Calibri"/>
                <a:cs typeface="Calibri"/>
              </a:rPr>
              <a:t> and  possibly related problems, identify limitations, develop criteria </a:t>
            </a:r>
            <a:r>
              <a:rPr lang="en-US" sz="3200" dirty="0">
                <a:latin typeface="Calibri"/>
                <a:cs typeface="Calibri"/>
              </a:rPr>
              <a:t>to </a:t>
            </a:r>
            <a:r>
              <a:rPr lang="en-US" sz="3200" spc="-5" dirty="0">
                <a:latin typeface="Calibri"/>
                <a:cs typeface="Calibri"/>
              </a:rPr>
              <a:t>find solutions, consider  alternative options, research </a:t>
            </a:r>
            <a:r>
              <a:rPr lang="en-US" sz="3200" dirty="0">
                <a:latin typeface="Calibri"/>
                <a:cs typeface="Calibri"/>
              </a:rPr>
              <a:t>new </a:t>
            </a:r>
            <a:r>
              <a:rPr lang="en-US" sz="3200" spc="-5" dirty="0">
                <a:latin typeface="Calibri"/>
                <a:cs typeface="Calibri"/>
              </a:rPr>
              <a:t>specifications </a:t>
            </a:r>
            <a:r>
              <a:rPr lang="en-US" sz="3200" spc="-10" dirty="0">
                <a:latin typeface="Calibri"/>
                <a:cs typeface="Calibri"/>
              </a:rPr>
              <a:t>or </a:t>
            </a:r>
            <a:r>
              <a:rPr lang="en-US" sz="3200" spc="-5" dirty="0">
                <a:latin typeface="Calibri"/>
                <a:cs typeface="Calibri"/>
              </a:rPr>
              <a:t>carry out </a:t>
            </a:r>
            <a:r>
              <a:rPr lang="en-US" sz="3200" spc="-10" dirty="0">
                <a:latin typeface="Calibri"/>
                <a:cs typeface="Calibri"/>
              </a:rPr>
              <a:t>an </a:t>
            </a:r>
            <a:r>
              <a:rPr lang="en-US" sz="3200" spc="-5" dirty="0">
                <a:latin typeface="Calibri"/>
                <a:cs typeface="Calibri"/>
              </a:rPr>
              <a:t>exhaustive diagnosis </a:t>
            </a:r>
            <a:r>
              <a:rPr lang="en-US" sz="3200" spc="-10" dirty="0">
                <a:latin typeface="Calibri"/>
                <a:cs typeface="Calibri"/>
              </a:rPr>
              <a:t>of </a:t>
            </a:r>
            <a:r>
              <a:rPr lang="en-US" sz="3200" spc="-5" dirty="0">
                <a:latin typeface="Calibri"/>
                <a:cs typeface="Calibri"/>
              </a:rPr>
              <a:t>the  opportunity (or problem).</a:t>
            </a:r>
            <a:endParaRPr lang="en-US" sz="3200" dirty="0">
              <a:latin typeface="Calibri"/>
              <a:cs typeface="Calibri"/>
            </a:endParaRPr>
          </a:p>
          <a:p>
            <a:pPr marL="12700" marR="5080" algn="just">
              <a:lnSpc>
                <a:spcPct val="101699"/>
              </a:lnSpc>
              <a:spcBef>
                <a:spcPts val="994"/>
              </a:spcBef>
            </a:pPr>
            <a:r>
              <a:rPr lang="en-US" sz="3200" spc="-5" dirty="0">
                <a:latin typeface="Calibri"/>
                <a:cs typeface="Calibri"/>
              </a:rPr>
              <a:t>In order </a:t>
            </a:r>
            <a:r>
              <a:rPr lang="en-US" sz="3200" dirty="0">
                <a:latin typeface="Calibri"/>
                <a:cs typeface="Calibri"/>
              </a:rPr>
              <a:t>to </a:t>
            </a:r>
            <a:r>
              <a:rPr lang="en-US" sz="3200" spc="-5" dirty="0">
                <a:latin typeface="Calibri"/>
                <a:cs typeface="Calibri"/>
              </a:rPr>
              <a:t>maximize the creative potential of the problem solving group, the </a:t>
            </a:r>
            <a:r>
              <a:rPr lang="en-US" sz="3200" b="1" spc="-5" dirty="0">
                <a:latin typeface="Calibri"/>
                <a:cs typeface="Calibri"/>
              </a:rPr>
              <a:t>idea generation  </a:t>
            </a:r>
            <a:r>
              <a:rPr lang="en-US" sz="3200" spc="-5" dirty="0">
                <a:latin typeface="Calibri"/>
                <a:cs typeface="Calibri"/>
              </a:rPr>
              <a:t>activity should be collaborative in nature. This </a:t>
            </a:r>
            <a:r>
              <a:rPr lang="en-US" sz="3200" spc="-10" dirty="0">
                <a:latin typeface="Calibri"/>
                <a:cs typeface="Calibri"/>
              </a:rPr>
              <a:t>can </a:t>
            </a:r>
            <a:r>
              <a:rPr lang="en-US" sz="3200" spc="-5" dirty="0">
                <a:latin typeface="Calibri"/>
                <a:cs typeface="Calibri"/>
              </a:rPr>
              <a:t>be accomplished in many ways. </a:t>
            </a:r>
          </a:p>
          <a:p>
            <a:pPr marL="12700" marR="5080" algn="just">
              <a:lnSpc>
                <a:spcPct val="101699"/>
              </a:lnSpc>
              <a:spcBef>
                <a:spcPts val="994"/>
              </a:spcBef>
            </a:pPr>
            <a:r>
              <a:rPr lang="en-US" sz="3200" spc="-5" dirty="0">
                <a:latin typeface="Calibri"/>
                <a:cs typeface="Calibri"/>
              </a:rPr>
              <a:t>Idea  management and innovation process management often provides collaboration tools, while  facilitators </a:t>
            </a:r>
            <a:r>
              <a:rPr lang="en-US" sz="3200" spc="-10" dirty="0">
                <a:latin typeface="Calibri"/>
                <a:cs typeface="Calibri"/>
              </a:rPr>
              <a:t>of </a:t>
            </a:r>
            <a:r>
              <a:rPr lang="en-US" sz="3200" spc="-5" dirty="0">
                <a:solidFill>
                  <a:srgbClr val="FF0000"/>
                </a:solidFill>
                <a:latin typeface="Calibri"/>
                <a:cs typeface="Calibri"/>
              </a:rPr>
              <a:t>brainstorming and other ideation events </a:t>
            </a:r>
            <a:r>
              <a:rPr lang="en-US" sz="3200" spc="-5" dirty="0">
                <a:latin typeface="Calibri"/>
                <a:cs typeface="Calibri"/>
              </a:rPr>
              <a:t>should promote collaborative idea  development.</a:t>
            </a:r>
            <a:endParaRPr lang="en-US" sz="3200" dirty="0">
              <a:latin typeface="Calibri"/>
              <a:cs typeface="Calibri"/>
            </a:endParaRPr>
          </a:p>
          <a:p>
            <a:endParaRPr lang="en-IN" dirty="0"/>
          </a:p>
        </p:txBody>
      </p:sp>
    </p:spTree>
    <p:extLst>
      <p:ext uri="{BB962C8B-B14F-4D97-AF65-F5344CB8AC3E}">
        <p14:creationId xmlns:p14="http://schemas.microsoft.com/office/powerpoint/2010/main" val="904204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3455-2EEB-554C-330C-9FFBDA3307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1DEE1F-A31E-FE88-E9D4-7070D5B906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80359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CFC-CE12-184A-A2E2-AB5632EAB913}"/>
              </a:ext>
            </a:extLst>
          </p:cNvPr>
          <p:cNvSpPr>
            <a:spLocks noGrp="1"/>
          </p:cNvSpPr>
          <p:nvPr>
            <p:ph type="title"/>
          </p:nvPr>
        </p:nvSpPr>
        <p:spPr>
          <a:xfrm>
            <a:off x="1817534" y="320676"/>
            <a:ext cx="8555615" cy="1325563"/>
          </a:xfrm>
        </p:spPr>
        <p:txBody>
          <a:bodyPr>
            <a:normAutofit/>
          </a:bodyPr>
          <a:lstStyle/>
          <a:p>
            <a:r>
              <a:rPr lang="en-US" sz="4700">
                <a:solidFill>
                  <a:schemeClr val="accent5"/>
                </a:solidFill>
              </a:rPr>
              <a:t>Core themes</a:t>
            </a:r>
          </a:p>
        </p:txBody>
      </p:sp>
      <p:graphicFrame>
        <p:nvGraphicFramePr>
          <p:cNvPr id="5" name="Content Placeholder 2">
            <a:extLst>
              <a:ext uri="{FF2B5EF4-FFF2-40B4-BE49-F238E27FC236}">
                <a16:creationId xmlns:a16="http://schemas.microsoft.com/office/drawing/2014/main" id="{0CE12F6A-4E18-4E15-8755-7FE442991D5E}"/>
              </a:ext>
            </a:extLst>
          </p:cNvPr>
          <p:cNvGraphicFramePr>
            <a:graphicFrameLocks noGrp="1"/>
          </p:cNvGraphicFramePr>
          <p:nvPr>
            <p:ph idx="1"/>
          </p:nvPr>
        </p:nvGraphicFramePr>
        <p:xfrm>
          <a:off x="1817535" y="1825625"/>
          <a:ext cx="855561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9402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82167" y="1128988"/>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44893" y="1556793"/>
            <a:ext cx="9750131" cy="4401205"/>
          </a:xfrm>
          <a:prstGeom prst="rect">
            <a:avLst/>
          </a:prstGeom>
        </p:spPr>
        <p:txBody>
          <a:bodyPr wrap="square">
            <a:spAutoFit/>
          </a:bodyPr>
          <a:lstStyle/>
          <a:p>
            <a:r>
              <a:rPr lang="en-US" sz="2800" b="1" i="0" dirty="0">
                <a:solidFill>
                  <a:srgbClr val="202124"/>
                </a:solidFill>
                <a:effectLst/>
                <a:latin typeface="Google Sans"/>
              </a:rPr>
              <a:t>A joint venture </a:t>
            </a:r>
            <a:r>
              <a:rPr lang="en-US" sz="2800" b="0" i="0" dirty="0">
                <a:solidFill>
                  <a:srgbClr val="202124"/>
                </a:solidFill>
                <a:effectLst/>
                <a:latin typeface="Google Sans"/>
              </a:rPr>
              <a:t>is the association of two or more business entities forming a separate legal entity to carry out continued business operations. </a:t>
            </a:r>
          </a:p>
          <a:p>
            <a:r>
              <a:rPr lang="en-US" sz="2800" b="0" i="0" dirty="0">
                <a:effectLst/>
                <a:latin typeface="Google Sans"/>
              </a:rPr>
              <a:t>BMW and Toyota co-operate on research into hydrogen fuel cells and ultra-lightweight materials. Google and NASA developing Google Earth</a:t>
            </a:r>
            <a:r>
              <a:rPr lang="en-US" sz="2800" dirty="0">
                <a:solidFill>
                  <a:srgbClr val="E8EAED"/>
                </a:solidFill>
                <a:latin typeface="Google Sans"/>
              </a:rPr>
              <a:t>.</a:t>
            </a:r>
            <a:endParaRPr lang="en-US" sz="2800" dirty="0">
              <a:solidFill>
                <a:srgbClr val="202124"/>
              </a:solidFill>
              <a:latin typeface="Google Sans"/>
            </a:endParaRPr>
          </a:p>
          <a:p>
            <a:endParaRPr lang="en-US" sz="2800" b="0" i="0" dirty="0">
              <a:solidFill>
                <a:srgbClr val="202124"/>
              </a:solidFill>
              <a:effectLst/>
              <a:latin typeface="Google Sans"/>
            </a:endParaRPr>
          </a:p>
          <a:p>
            <a:r>
              <a:rPr lang="en-US" sz="2800" b="1" i="0" dirty="0">
                <a:solidFill>
                  <a:srgbClr val="202124"/>
                </a:solidFill>
                <a:effectLst/>
                <a:latin typeface="Google Sans"/>
              </a:rPr>
              <a:t>A strategic alliance </a:t>
            </a:r>
            <a:r>
              <a:rPr lang="en-US" sz="2800" b="0" i="0" dirty="0">
                <a:solidFill>
                  <a:srgbClr val="202124"/>
                </a:solidFill>
                <a:effectLst/>
                <a:latin typeface="Google Sans"/>
              </a:rPr>
              <a:t>is an agreement between two or more entities working jointly with one another to enhance the businesses of each other.</a:t>
            </a:r>
            <a:endParaRPr lang="en-GB" sz="2800" dirty="0"/>
          </a:p>
        </p:txBody>
      </p:sp>
      <p:sp>
        <p:nvSpPr>
          <p:cNvPr id="6" name="Title 1"/>
          <p:cNvSpPr txBox="1">
            <a:spLocks/>
          </p:cNvSpPr>
          <p:nvPr/>
        </p:nvSpPr>
        <p:spPr>
          <a:xfrm>
            <a:off x="2351584" y="188640"/>
            <a:ext cx="7275302" cy="917864"/>
          </a:xfrm>
          <a:prstGeom prst="rect">
            <a:avLst/>
          </a:prstGeom>
        </p:spPr>
        <p:txBody>
          <a:bodyPr vert="horz" lIns="91440" tIns="45720" rIns="91440" bIns="45720" rtlCol="0" anchor="ctr">
            <a:noAutofit/>
          </a:bodyPr>
          <a:lstStyle/>
          <a:p>
            <a:pPr lvl="0" algn="ctr">
              <a:spcBef>
                <a:spcPct val="0"/>
              </a:spcBef>
              <a:defRPr/>
            </a:pPr>
            <a:r>
              <a:rPr lang="en-GB" sz="3600" b="1" dirty="0">
                <a:solidFill>
                  <a:srgbClr val="008000"/>
                </a:solidFill>
                <a:latin typeface="+mj-lt"/>
                <a:ea typeface="+mj-ea"/>
                <a:cs typeface="+mj-cs"/>
              </a:rPr>
              <a:t>Joint ventures and strategic alliances </a:t>
            </a:r>
          </a:p>
        </p:txBody>
      </p:sp>
    </p:spTree>
    <p:extLst>
      <p:ext uri="{BB962C8B-B14F-4D97-AF65-F5344CB8AC3E}">
        <p14:creationId xmlns:p14="http://schemas.microsoft.com/office/powerpoint/2010/main" val="802448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1823-6D8D-80B7-EB97-2955F796F4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495165-ECEE-14A1-B25E-BAB81EA1360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B6C892-62CB-B42D-0F1B-ADB2C1F30961}"/>
              </a:ext>
            </a:extLst>
          </p:cNvPr>
          <p:cNvPicPr>
            <a:picLocks noChangeAspect="1"/>
          </p:cNvPicPr>
          <p:nvPr/>
        </p:nvPicPr>
        <p:blipFill>
          <a:blip r:embed="rId2"/>
          <a:stretch>
            <a:fillRect/>
          </a:stretch>
        </p:blipFill>
        <p:spPr>
          <a:xfrm>
            <a:off x="677334" y="498599"/>
            <a:ext cx="8967180" cy="5863699"/>
          </a:xfrm>
          <a:prstGeom prst="rect">
            <a:avLst/>
          </a:prstGeom>
        </p:spPr>
      </p:pic>
    </p:spTree>
    <p:extLst>
      <p:ext uri="{BB962C8B-B14F-4D97-AF65-F5344CB8AC3E}">
        <p14:creationId xmlns:p14="http://schemas.microsoft.com/office/powerpoint/2010/main" val="2561917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Rectangle 3">
            <a:extLst>
              <a:ext uri="{FF2B5EF4-FFF2-40B4-BE49-F238E27FC236}">
                <a16:creationId xmlns:a16="http://schemas.microsoft.com/office/drawing/2014/main" id="{C398D201-35B8-F597-D311-DA6C238A8943}"/>
              </a:ext>
            </a:extLst>
          </p:cNvPr>
          <p:cNvSpPr>
            <a:spLocks noChangeArrowheads="1"/>
          </p:cNvSpPr>
          <p:nvPr/>
        </p:nvSpPr>
        <p:spPr bwMode="auto">
          <a:xfrm>
            <a:off x="1055555" y="2744789"/>
            <a:ext cx="1749425" cy="1444625"/>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IN" altLang="en-US"/>
          </a:p>
        </p:txBody>
      </p:sp>
      <p:sp>
        <p:nvSpPr>
          <p:cNvPr id="67588" name="Rectangle 4">
            <a:extLst>
              <a:ext uri="{FF2B5EF4-FFF2-40B4-BE49-F238E27FC236}">
                <a16:creationId xmlns:a16="http://schemas.microsoft.com/office/drawing/2014/main" id="{1F2324F3-A666-7B72-4418-138E7EABD489}"/>
              </a:ext>
            </a:extLst>
          </p:cNvPr>
          <p:cNvSpPr>
            <a:spLocks noChangeArrowheads="1"/>
          </p:cNvSpPr>
          <p:nvPr/>
        </p:nvSpPr>
        <p:spPr bwMode="auto">
          <a:xfrm>
            <a:off x="1150805" y="2794000"/>
            <a:ext cx="1558925"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rgbClr val="F8F1E4"/>
                </a:solidFill>
              </a:rPr>
              <a:t>Strategic</a:t>
            </a:r>
          </a:p>
          <a:p>
            <a:pPr algn="ctr"/>
            <a:r>
              <a:rPr lang="en-US" altLang="en-US">
                <a:solidFill>
                  <a:srgbClr val="F8F1E4"/>
                </a:solidFill>
              </a:rPr>
              <a:t>Alliance</a:t>
            </a:r>
          </a:p>
        </p:txBody>
      </p:sp>
      <p:sp>
        <p:nvSpPr>
          <p:cNvPr id="67589" name="Rectangle 5">
            <a:extLst>
              <a:ext uri="{FF2B5EF4-FFF2-40B4-BE49-F238E27FC236}">
                <a16:creationId xmlns:a16="http://schemas.microsoft.com/office/drawing/2014/main" id="{1D8EF625-E881-F198-1BF9-42C8CB942160}"/>
              </a:ext>
            </a:extLst>
          </p:cNvPr>
          <p:cNvSpPr>
            <a:spLocks noChangeArrowheads="1"/>
          </p:cNvSpPr>
          <p:nvPr/>
        </p:nvSpPr>
        <p:spPr bwMode="auto">
          <a:xfrm>
            <a:off x="6313355" y="2287589"/>
            <a:ext cx="2511425" cy="606425"/>
          </a:xfrm>
          <a:prstGeom prst="rect">
            <a:avLst/>
          </a:prstGeom>
          <a:solidFill>
            <a:srgbClr val="00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IN" altLang="en-US"/>
          </a:p>
        </p:txBody>
      </p:sp>
      <p:sp>
        <p:nvSpPr>
          <p:cNvPr id="67590" name="Rectangle 6">
            <a:extLst>
              <a:ext uri="{FF2B5EF4-FFF2-40B4-BE49-F238E27FC236}">
                <a16:creationId xmlns:a16="http://schemas.microsoft.com/office/drawing/2014/main" id="{FEBE3A2E-4CEA-BC13-70E4-E4262AA99FEF}"/>
              </a:ext>
            </a:extLst>
          </p:cNvPr>
          <p:cNvSpPr>
            <a:spLocks noChangeArrowheads="1"/>
          </p:cNvSpPr>
          <p:nvPr/>
        </p:nvSpPr>
        <p:spPr bwMode="auto">
          <a:xfrm>
            <a:off x="6408605" y="2336800"/>
            <a:ext cx="23209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solidFill>
                  <a:srgbClr val="FFFFCC"/>
                </a:solidFill>
              </a:rPr>
              <a:t>Access to markets</a:t>
            </a:r>
          </a:p>
        </p:txBody>
      </p:sp>
      <p:sp>
        <p:nvSpPr>
          <p:cNvPr id="67591" name="Rectangle 7">
            <a:extLst>
              <a:ext uri="{FF2B5EF4-FFF2-40B4-BE49-F238E27FC236}">
                <a16:creationId xmlns:a16="http://schemas.microsoft.com/office/drawing/2014/main" id="{C342E496-F52B-A5DE-DCB3-49DAD76B805C}"/>
              </a:ext>
            </a:extLst>
          </p:cNvPr>
          <p:cNvSpPr>
            <a:spLocks noChangeArrowheads="1"/>
          </p:cNvSpPr>
          <p:nvPr/>
        </p:nvSpPr>
        <p:spPr bwMode="auto">
          <a:xfrm>
            <a:off x="6313355" y="5335589"/>
            <a:ext cx="2511425" cy="606425"/>
          </a:xfrm>
          <a:prstGeom prst="rect">
            <a:avLst/>
          </a:prstGeom>
          <a:solidFill>
            <a:srgbClr val="00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IN" altLang="en-US"/>
          </a:p>
        </p:txBody>
      </p:sp>
      <p:sp>
        <p:nvSpPr>
          <p:cNvPr id="67592" name="Rectangle 8">
            <a:extLst>
              <a:ext uri="{FF2B5EF4-FFF2-40B4-BE49-F238E27FC236}">
                <a16:creationId xmlns:a16="http://schemas.microsoft.com/office/drawing/2014/main" id="{1316C49B-830B-AFCC-7EE0-52A295F2C1B8}"/>
              </a:ext>
            </a:extLst>
          </p:cNvPr>
          <p:cNvSpPr>
            <a:spLocks noChangeArrowheads="1"/>
          </p:cNvSpPr>
          <p:nvPr/>
        </p:nvSpPr>
        <p:spPr bwMode="auto">
          <a:xfrm>
            <a:off x="6408605" y="5403850"/>
            <a:ext cx="23209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solidFill>
                  <a:srgbClr val="FFFFCC"/>
                </a:solidFill>
              </a:rPr>
              <a:t>Achieve competitive</a:t>
            </a:r>
          </a:p>
          <a:p>
            <a:pPr algn="ctr"/>
            <a:r>
              <a:rPr lang="en-US" altLang="en-US" sz="2000" b="1">
                <a:solidFill>
                  <a:srgbClr val="FFFFCC"/>
                </a:solidFill>
              </a:rPr>
              <a:t>advantage</a:t>
            </a:r>
          </a:p>
        </p:txBody>
      </p:sp>
      <p:sp>
        <p:nvSpPr>
          <p:cNvPr id="67593" name="Rectangle 9">
            <a:extLst>
              <a:ext uri="{FF2B5EF4-FFF2-40B4-BE49-F238E27FC236}">
                <a16:creationId xmlns:a16="http://schemas.microsoft.com/office/drawing/2014/main" id="{2368F3FF-BA20-580F-B110-2D693A6083A6}"/>
              </a:ext>
            </a:extLst>
          </p:cNvPr>
          <p:cNvSpPr>
            <a:spLocks noChangeArrowheads="1"/>
          </p:cNvSpPr>
          <p:nvPr/>
        </p:nvSpPr>
        <p:spPr bwMode="auto">
          <a:xfrm>
            <a:off x="6313355" y="1554164"/>
            <a:ext cx="2511425" cy="606425"/>
          </a:xfrm>
          <a:prstGeom prst="rect">
            <a:avLst/>
          </a:prstGeom>
          <a:solidFill>
            <a:srgbClr val="00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IN" altLang="en-US"/>
          </a:p>
        </p:txBody>
      </p:sp>
      <p:sp>
        <p:nvSpPr>
          <p:cNvPr id="67594" name="Rectangle 10">
            <a:extLst>
              <a:ext uri="{FF2B5EF4-FFF2-40B4-BE49-F238E27FC236}">
                <a16:creationId xmlns:a16="http://schemas.microsoft.com/office/drawing/2014/main" id="{6C10E8EF-68F0-38C1-38E3-B2CB6E1FA53A}"/>
              </a:ext>
            </a:extLst>
          </p:cNvPr>
          <p:cNvSpPr>
            <a:spLocks noChangeArrowheads="1"/>
          </p:cNvSpPr>
          <p:nvPr/>
        </p:nvSpPr>
        <p:spPr bwMode="auto">
          <a:xfrm>
            <a:off x="6408605" y="1346200"/>
            <a:ext cx="23209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solidFill>
                  <a:srgbClr val="FFFFCC"/>
                </a:solidFill>
              </a:rPr>
              <a:t>Obtain technology</a:t>
            </a:r>
          </a:p>
        </p:txBody>
      </p:sp>
      <p:sp>
        <p:nvSpPr>
          <p:cNvPr id="67595" name="Rectangle 11">
            <a:extLst>
              <a:ext uri="{FF2B5EF4-FFF2-40B4-BE49-F238E27FC236}">
                <a16:creationId xmlns:a16="http://schemas.microsoft.com/office/drawing/2014/main" id="{E8A26B76-5466-D20B-DF0A-CEE3FC5450FD}"/>
              </a:ext>
            </a:extLst>
          </p:cNvPr>
          <p:cNvSpPr>
            <a:spLocks noChangeArrowheads="1"/>
          </p:cNvSpPr>
          <p:nvPr/>
        </p:nvSpPr>
        <p:spPr bwMode="auto">
          <a:xfrm>
            <a:off x="6313355" y="3354389"/>
            <a:ext cx="2511425" cy="606425"/>
          </a:xfrm>
          <a:prstGeom prst="rect">
            <a:avLst/>
          </a:prstGeom>
          <a:solidFill>
            <a:srgbClr val="00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IN" altLang="en-US"/>
          </a:p>
        </p:txBody>
      </p:sp>
      <p:sp>
        <p:nvSpPr>
          <p:cNvPr id="67596" name="Rectangle 12">
            <a:extLst>
              <a:ext uri="{FF2B5EF4-FFF2-40B4-BE49-F238E27FC236}">
                <a16:creationId xmlns:a16="http://schemas.microsoft.com/office/drawing/2014/main" id="{8A1B340E-E17A-252C-735C-4D602634696E}"/>
              </a:ext>
            </a:extLst>
          </p:cNvPr>
          <p:cNvSpPr>
            <a:spLocks noChangeArrowheads="1"/>
          </p:cNvSpPr>
          <p:nvPr/>
        </p:nvSpPr>
        <p:spPr bwMode="auto">
          <a:xfrm>
            <a:off x="6408605" y="3403600"/>
            <a:ext cx="23209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solidFill>
                  <a:srgbClr val="FFFFCC"/>
                </a:solidFill>
              </a:rPr>
              <a:t>Reduce financial risk</a:t>
            </a:r>
          </a:p>
        </p:txBody>
      </p:sp>
      <p:sp>
        <p:nvSpPr>
          <p:cNvPr id="67597" name="Rectangle 13">
            <a:extLst>
              <a:ext uri="{FF2B5EF4-FFF2-40B4-BE49-F238E27FC236}">
                <a16:creationId xmlns:a16="http://schemas.microsoft.com/office/drawing/2014/main" id="{E38F8529-172F-A1D4-6622-8C79BE225E56}"/>
              </a:ext>
            </a:extLst>
          </p:cNvPr>
          <p:cNvSpPr>
            <a:spLocks noChangeArrowheads="1"/>
          </p:cNvSpPr>
          <p:nvPr/>
        </p:nvSpPr>
        <p:spPr bwMode="auto">
          <a:xfrm>
            <a:off x="6313355" y="4344989"/>
            <a:ext cx="2511425" cy="606425"/>
          </a:xfrm>
          <a:prstGeom prst="rect">
            <a:avLst/>
          </a:prstGeom>
          <a:solidFill>
            <a:srgbClr val="00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IN" altLang="en-US"/>
          </a:p>
        </p:txBody>
      </p:sp>
      <p:sp>
        <p:nvSpPr>
          <p:cNvPr id="67598" name="Rectangle 14">
            <a:extLst>
              <a:ext uri="{FF2B5EF4-FFF2-40B4-BE49-F238E27FC236}">
                <a16:creationId xmlns:a16="http://schemas.microsoft.com/office/drawing/2014/main" id="{A725D0E4-2EAD-012B-D0FF-7D504B6C4883}"/>
              </a:ext>
            </a:extLst>
          </p:cNvPr>
          <p:cNvSpPr>
            <a:spLocks noChangeArrowheads="1"/>
          </p:cNvSpPr>
          <p:nvPr/>
        </p:nvSpPr>
        <p:spPr bwMode="auto">
          <a:xfrm>
            <a:off x="6408605" y="4394200"/>
            <a:ext cx="23209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solidFill>
                  <a:srgbClr val="FFFFCC"/>
                </a:solidFill>
              </a:rPr>
              <a:t>Reduce political risk</a:t>
            </a:r>
          </a:p>
        </p:txBody>
      </p:sp>
      <p:sp>
        <p:nvSpPr>
          <p:cNvPr id="67599" name="Line 15">
            <a:extLst>
              <a:ext uri="{FF2B5EF4-FFF2-40B4-BE49-F238E27FC236}">
                <a16:creationId xmlns:a16="http://schemas.microsoft.com/office/drawing/2014/main" id="{D6DB9C7D-7B0A-726D-7486-B05E8BA2BE73}"/>
              </a:ext>
            </a:extLst>
          </p:cNvPr>
          <p:cNvSpPr>
            <a:spLocks noChangeShapeType="1"/>
          </p:cNvSpPr>
          <p:nvPr/>
        </p:nvSpPr>
        <p:spPr bwMode="auto">
          <a:xfrm flipV="1">
            <a:off x="2808155" y="1677989"/>
            <a:ext cx="3425825" cy="174942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0" name="Line 16">
            <a:extLst>
              <a:ext uri="{FF2B5EF4-FFF2-40B4-BE49-F238E27FC236}">
                <a16:creationId xmlns:a16="http://schemas.microsoft.com/office/drawing/2014/main" id="{672242F5-BFBF-D548-F4B5-471E1EA6CF5B}"/>
              </a:ext>
            </a:extLst>
          </p:cNvPr>
          <p:cNvSpPr>
            <a:spLocks noChangeShapeType="1"/>
          </p:cNvSpPr>
          <p:nvPr/>
        </p:nvSpPr>
        <p:spPr bwMode="auto">
          <a:xfrm flipV="1">
            <a:off x="2808155" y="2803526"/>
            <a:ext cx="3425825" cy="68262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1" name="Line 17">
            <a:extLst>
              <a:ext uri="{FF2B5EF4-FFF2-40B4-BE49-F238E27FC236}">
                <a16:creationId xmlns:a16="http://schemas.microsoft.com/office/drawing/2014/main" id="{90665BA9-6253-FF86-EF7D-E2624890457F}"/>
              </a:ext>
            </a:extLst>
          </p:cNvPr>
          <p:cNvSpPr>
            <a:spLocks noChangeShapeType="1"/>
          </p:cNvSpPr>
          <p:nvPr/>
        </p:nvSpPr>
        <p:spPr bwMode="auto">
          <a:xfrm>
            <a:off x="2809742" y="3432176"/>
            <a:ext cx="3425825" cy="22542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2" name="Line 18">
            <a:extLst>
              <a:ext uri="{FF2B5EF4-FFF2-40B4-BE49-F238E27FC236}">
                <a16:creationId xmlns:a16="http://schemas.microsoft.com/office/drawing/2014/main" id="{896A0F79-AAD9-EF1D-A55B-BDCB4E534FCC}"/>
              </a:ext>
            </a:extLst>
          </p:cNvPr>
          <p:cNvSpPr>
            <a:spLocks noChangeShapeType="1"/>
          </p:cNvSpPr>
          <p:nvPr/>
        </p:nvSpPr>
        <p:spPr bwMode="auto">
          <a:xfrm>
            <a:off x="2809742" y="3432176"/>
            <a:ext cx="3425825" cy="121602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3" name="Line 19">
            <a:extLst>
              <a:ext uri="{FF2B5EF4-FFF2-40B4-BE49-F238E27FC236}">
                <a16:creationId xmlns:a16="http://schemas.microsoft.com/office/drawing/2014/main" id="{5BD16DBB-EFD3-E502-F867-7F5CD27F8395}"/>
              </a:ext>
            </a:extLst>
          </p:cNvPr>
          <p:cNvSpPr>
            <a:spLocks noChangeShapeType="1"/>
          </p:cNvSpPr>
          <p:nvPr/>
        </p:nvSpPr>
        <p:spPr bwMode="auto">
          <a:xfrm>
            <a:off x="2809742" y="3432176"/>
            <a:ext cx="3425825" cy="220662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anim calcmode="lin" valueType="num">
                                      <p:cBhvr additive="base">
                                        <p:cTn id="7" dur="500" fill="hold"/>
                                        <p:tgtEl>
                                          <p:spTgt spid="67587"/>
                                        </p:tgtEl>
                                        <p:attrNameLst>
                                          <p:attrName>ppt_x</p:attrName>
                                        </p:attrNameLst>
                                      </p:cBhvr>
                                      <p:tavLst>
                                        <p:tav tm="0">
                                          <p:val>
                                            <p:strVal val="0-#ppt_w/2"/>
                                          </p:val>
                                        </p:tav>
                                        <p:tav tm="100000">
                                          <p:val>
                                            <p:strVal val="#ppt_x"/>
                                          </p:val>
                                        </p:tav>
                                      </p:tavLst>
                                    </p:anim>
                                    <p:anim calcmode="lin" valueType="num">
                                      <p:cBhvr additive="base">
                                        <p:cTn id="8" dur="500" fill="hold"/>
                                        <p:tgtEl>
                                          <p:spTgt spid="6758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67588"/>
                                        </p:tgtEl>
                                        <p:attrNameLst>
                                          <p:attrName>style.visibility</p:attrName>
                                        </p:attrNameLst>
                                      </p:cBhvr>
                                      <p:to>
                                        <p:strVal val="visible"/>
                                      </p:to>
                                    </p:set>
                                    <p:anim calcmode="lin" valueType="num">
                                      <p:cBhvr additive="base">
                                        <p:cTn id="12" dur="500" fill="hold"/>
                                        <p:tgtEl>
                                          <p:spTgt spid="67588"/>
                                        </p:tgtEl>
                                        <p:attrNameLst>
                                          <p:attrName>ppt_x</p:attrName>
                                        </p:attrNameLst>
                                      </p:cBhvr>
                                      <p:tavLst>
                                        <p:tav tm="0">
                                          <p:val>
                                            <p:strVal val="0-#ppt_w/2"/>
                                          </p:val>
                                        </p:tav>
                                        <p:tav tm="100000">
                                          <p:val>
                                            <p:strVal val="#ppt_x"/>
                                          </p:val>
                                        </p:tav>
                                      </p:tavLst>
                                    </p:anim>
                                    <p:anim calcmode="lin" valueType="num">
                                      <p:cBhvr additive="base">
                                        <p:cTn id="13" dur="500" fill="hold"/>
                                        <p:tgtEl>
                                          <p:spTgt spid="6758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67599"/>
                                        </p:tgtEl>
                                        <p:attrNameLst>
                                          <p:attrName>style.visibility</p:attrName>
                                        </p:attrNameLst>
                                      </p:cBhvr>
                                      <p:to>
                                        <p:strVal val="visible"/>
                                      </p:to>
                                    </p:set>
                                    <p:anim calcmode="lin" valueType="num">
                                      <p:cBhvr additive="base">
                                        <p:cTn id="18" dur="500" fill="hold"/>
                                        <p:tgtEl>
                                          <p:spTgt spid="67599"/>
                                        </p:tgtEl>
                                        <p:attrNameLst>
                                          <p:attrName>ppt_x</p:attrName>
                                        </p:attrNameLst>
                                      </p:cBhvr>
                                      <p:tavLst>
                                        <p:tav tm="0">
                                          <p:val>
                                            <p:strVal val="0-#ppt_w/2"/>
                                          </p:val>
                                        </p:tav>
                                        <p:tav tm="100000">
                                          <p:val>
                                            <p:strVal val="#ppt_x"/>
                                          </p:val>
                                        </p:tav>
                                      </p:tavLst>
                                    </p:anim>
                                    <p:anim calcmode="lin" valueType="num">
                                      <p:cBhvr additive="base">
                                        <p:cTn id="19" dur="500" fill="hold"/>
                                        <p:tgtEl>
                                          <p:spTgt spid="6759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67593"/>
                                        </p:tgtEl>
                                        <p:attrNameLst>
                                          <p:attrName>style.visibility</p:attrName>
                                        </p:attrNameLst>
                                      </p:cBhvr>
                                      <p:to>
                                        <p:strVal val="visible"/>
                                      </p:to>
                                    </p:set>
                                    <p:anim calcmode="lin" valueType="num">
                                      <p:cBhvr additive="base">
                                        <p:cTn id="24" dur="500" fill="hold"/>
                                        <p:tgtEl>
                                          <p:spTgt spid="67593"/>
                                        </p:tgtEl>
                                        <p:attrNameLst>
                                          <p:attrName>ppt_x</p:attrName>
                                        </p:attrNameLst>
                                      </p:cBhvr>
                                      <p:tavLst>
                                        <p:tav tm="0">
                                          <p:val>
                                            <p:strVal val="0-#ppt_w/2"/>
                                          </p:val>
                                        </p:tav>
                                        <p:tav tm="100000">
                                          <p:val>
                                            <p:strVal val="#ppt_x"/>
                                          </p:val>
                                        </p:tav>
                                      </p:tavLst>
                                    </p:anim>
                                    <p:anim calcmode="lin" valueType="num">
                                      <p:cBhvr additive="base">
                                        <p:cTn id="25" dur="500" fill="hold"/>
                                        <p:tgtEl>
                                          <p:spTgt spid="67593"/>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500"/>
                            </p:stCondLst>
                            <p:childTnLst>
                              <p:par>
                                <p:cTn id="27" presetID="2" presetClass="entr" presetSubtype="8" fill="hold" nodeType="afterEffect">
                                  <p:stCondLst>
                                    <p:cond delay="0"/>
                                  </p:stCondLst>
                                  <p:childTnLst>
                                    <p:set>
                                      <p:cBhvr>
                                        <p:cTn id="28" dur="1" fill="hold">
                                          <p:stCondLst>
                                            <p:cond delay="0"/>
                                          </p:stCondLst>
                                        </p:cTn>
                                        <p:tgtEl>
                                          <p:spTgt spid="67594"/>
                                        </p:tgtEl>
                                        <p:attrNameLst>
                                          <p:attrName>style.visibility</p:attrName>
                                        </p:attrNameLst>
                                      </p:cBhvr>
                                      <p:to>
                                        <p:strVal val="visible"/>
                                      </p:to>
                                    </p:set>
                                    <p:anim calcmode="lin" valueType="num">
                                      <p:cBhvr additive="base">
                                        <p:cTn id="29" dur="500" fill="hold"/>
                                        <p:tgtEl>
                                          <p:spTgt spid="67594"/>
                                        </p:tgtEl>
                                        <p:attrNameLst>
                                          <p:attrName>ppt_x</p:attrName>
                                        </p:attrNameLst>
                                      </p:cBhvr>
                                      <p:tavLst>
                                        <p:tav tm="0">
                                          <p:val>
                                            <p:strVal val="0-#ppt_w/2"/>
                                          </p:val>
                                        </p:tav>
                                        <p:tav tm="100000">
                                          <p:val>
                                            <p:strVal val="#ppt_x"/>
                                          </p:val>
                                        </p:tav>
                                      </p:tavLst>
                                    </p:anim>
                                    <p:anim calcmode="lin" valueType="num">
                                      <p:cBhvr additive="base">
                                        <p:cTn id="30" dur="500" fill="hold"/>
                                        <p:tgtEl>
                                          <p:spTgt spid="67594"/>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67600"/>
                                        </p:tgtEl>
                                        <p:attrNameLst>
                                          <p:attrName>style.visibility</p:attrName>
                                        </p:attrNameLst>
                                      </p:cBhvr>
                                      <p:to>
                                        <p:strVal val="visible"/>
                                      </p:to>
                                    </p:set>
                                    <p:anim calcmode="lin" valueType="num">
                                      <p:cBhvr additive="base">
                                        <p:cTn id="35" dur="500" fill="hold"/>
                                        <p:tgtEl>
                                          <p:spTgt spid="67600"/>
                                        </p:tgtEl>
                                        <p:attrNameLst>
                                          <p:attrName>ppt_x</p:attrName>
                                        </p:attrNameLst>
                                      </p:cBhvr>
                                      <p:tavLst>
                                        <p:tav tm="0">
                                          <p:val>
                                            <p:strVal val="0-#ppt_w/2"/>
                                          </p:val>
                                        </p:tav>
                                        <p:tav tm="100000">
                                          <p:val>
                                            <p:strVal val="#ppt_x"/>
                                          </p:val>
                                        </p:tav>
                                      </p:tavLst>
                                    </p:anim>
                                    <p:anim calcmode="lin" valueType="num">
                                      <p:cBhvr additive="base">
                                        <p:cTn id="36" dur="500" fill="hold"/>
                                        <p:tgtEl>
                                          <p:spTgt spid="67600"/>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67589"/>
                                        </p:tgtEl>
                                        <p:attrNameLst>
                                          <p:attrName>style.visibility</p:attrName>
                                        </p:attrNameLst>
                                      </p:cBhvr>
                                      <p:to>
                                        <p:strVal val="visible"/>
                                      </p:to>
                                    </p:set>
                                    <p:anim calcmode="lin" valueType="num">
                                      <p:cBhvr additive="base">
                                        <p:cTn id="41" dur="500" fill="hold"/>
                                        <p:tgtEl>
                                          <p:spTgt spid="67589"/>
                                        </p:tgtEl>
                                        <p:attrNameLst>
                                          <p:attrName>ppt_x</p:attrName>
                                        </p:attrNameLst>
                                      </p:cBhvr>
                                      <p:tavLst>
                                        <p:tav tm="0">
                                          <p:val>
                                            <p:strVal val="0-#ppt_w/2"/>
                                          </p:val>
                                        </p:tav>
                                        <p:tav tm="100000">
                                          <p:val>
                                            <p:strVal val="#ppt_x"/>
                                          </p:val>
                                        </p:tav>
                                      </p:tavLst>
                                    </p:anim>
                                    <p:anim calcmode="lin" valueType="num">
                                      <p:cBhvr additive="base">
                                        <p:cTn id="42" dur="500" fill="hold"/>
                                        <p:tgtEl>
                                          <p:spTgt spid="67589"/>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nodeType="afterEffect">
                                  <p:stCondLst>
                                    <p:cond delay="0"/>
                                  </p:stCondLst>
                                  <p:childTnLst>
                                    <p:set>
                                      <p:cBhvr>
                                        <p:cTn id="45" dur="1" fill="hold">
                                          <p:stCondLst>
                                            <p:cond delay="0"/>
                                          </p:stCondLst>
                                        </p:cTn>
                                        <p:tgtEl>
                                          <p:spTgt spid="67590"/>
                                        </p:tgtEl>
                                        <p:attrNameLst>
                                          <p:attrName>style.visibility</p:attrName>
                                        </p:attrNameLst>
                                      </p:cBhvr>
                                      <p:to>
                                        <p:strVal val="visible"/>
                                      </p:to>
                                    </p:set>
                                    <p:anim calcmode="lin" valueType="num">
                                      <p:cBhvr additive="base">
                                        <p:cTn id="46" dur="500" fill="hold"/>
                                        <p:tgtEl>
                                          <p:spTgt spid="67590"/>
                                        </p:tgtEl>
                                        <p:attrNameLst>
                                          <p:attrName>ppt_x</p:attrName>
                                        </p:attrNameLst>
                                      </p:cBhvr>
                                      <p:tavLst>
                                        <p:tav tm="0">
                                          <p:val>
                                            <p:strVal val="0-#ppt_w/2"/>
                                          </p:val>
                                        </p:tav>
                                        <p:tav tm="100000">
                                          <p:val>
                                            <p:strVal val="#ppt_x"/>
                                          </p:val>
                                        </p:tav>
                                      </p:tavLst>
                                    </p:anim>
                                    <p:anim calcmode="lin" valueType="num">
                                      <p:cBhvr additive="base">
                                        <p:cTn id="47" dur="500" fill="hold"/>
                                        <p:tgtEl>
                                          <p:spTgt spid="67590"/>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nodeType="clickEffect">
                                  <p:stCondLst>
                                    <p:cond delay="0"/>
                                  </p:stCondLst>
                                  <p:childTnLst>
                                    <p:set>
                                      <p:cBhvr>
                                        <p:cTn id="51" dur="1" fill="hold">
                                          <p:stCondLst>
                                            <p:cond delay="0"/>
                                          </p:stCondLst>
                                        </p:cTn>
                                        <p:tgtEl>
                                          <p:spTgt spid="67601"/>
                                        </p:tgtEl>
                                        <p:attrNameLst>
                                          <p:attrName>style.visibility</p:attrName>
                                        </p:attrNameLst>
                                      </p:cBhvr>
                                      <p:to>
                                        <p:strVal val="visible"/>
                                      </p:to>
                                    </p:set>
                                    <p:anim calcmode="lin" valueType="num">
                                      <p:cBhvr additive="base">
                                        <p:cTn id="52" dur="500" fill="hold"/>
                                        <p:tgtEl>
                                          <p:spTgt spid="67601"/>
                                        </p:tgtEl>
                                        <p:attrNameLst>
                                          <p:attrName>ppt_x</p:attrName>
                                        </p:attrNameLst>
                                      </p:cBhvr>
                                      <p:tavLst>
                                        <p:tav tm="0">
                                          <p:val>
                                            <p:strVal val="0-#ppt_w/2"/>
                                          </p:val>
                                        </p:tav>
                                        <p:tav tm="100000">
                                          <p:val>
                                            <p:strVal val="#ppt_x"/>
                                          </p:val>
                                        </p:tav>
                                      </p:tavLst>
                                    </p:anim>
                                    <p:anim calcmode="lin" valueType="num">
                                      <p:cBhvr additive="base">
                                        <p:cTn id="53" dur="500" fill="hold"/>
                                        <p:tgtEl>
                                          <p:spTgt spid="67601"/>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nodeType="clickEffect">
                                  <p:stCondLst>
                                    <p:cond delay="0"/>
                                  </p:stCondLst>
                                  <p:childTnLst>
                                    <p:set>
                                      <p:cBhvr>
                                        <p:cTn id="57" dur="1" fill="hold">
                                          <p:stCondLst>
                                            <p:cond delay="0"/>
                                          </p:stCondLst>
                                        </p:cTn>
                                        <p:tgtEl>
                                          <p:spTgt spid="67595"/>
                                        </p:tgtEl>
                                        <p:attrNameLst>
                                          <p:attrName>style.visibility</p:attrName>
                                        </p:attrNameLst>
                                      </p:cBhvr>
                                      <p:to>
                                        <p:strVal val="visible"/>
                                      </p:to>
                                    </p:set>
                                    <p:anim calcmode="lin" valueType="num">
                                      <p:cBhvr additive="base">
                                        <p:cTn id="58" dur="500" fill="hold"/>
                                        <p:tgtEl>
                                          <p:spTgt spid="67595"/>
                                        </p:tgtEl>
                                        <p:attrNameLst>
                                          <p:attrName>ppt_x</p:attrName>
                                        </p:attrNameLst>
                                      </p:cBhvr>
                                      <p:tavLst>
                                        <p:tav tm="0">
                                          <p:val>
                                            <p:strVal val="0-#ppt_w/2"/>
                                          </p:val>
                                        </p:tav>
                                        <p:tav tm="100000">
                                          <p:val>
                                            <p:strVal val="#ppt_x"/>
                                          </p:val>
                                        </p:tav>
                                      </p:tavLst>
                                    </p:anim>
                                    <p:anim calcmode="lin" valueType="num">
                                      <p:cBhvr additive="base">
                                        <p:cTn id="59" dur="500" fill="hold"/>
                                        <p:tgtEl>
                                          <p:spTgt spid="67595"/>
                                        </p:tgtEl>
                                        <p:attrNameLst>
                                          <p:attrName>ppt_y</p:attrName>
                                        </p:attrNameLst>
                                      </p:cBhvr>
                                      <p:tavLst>
                                        <p:tav tm="0">
                                          <p:val>
                                            <p:strVal val="#ppt_y"/>
                                          </p:val>
                                        </p:tav>
                                        <p:tav tm="100000">
                                          <p:val>
                                            <p:strVal val="#ppt_y"/>
                                          </p:val>
                                        </p:tav>
                                      </p:tavLst>
                                    </p:anim>
                                  </p:childTnLst>
                                </p:cTn>
                              </p:par>
                            </p:childTnLst>
                          </p:cTn>
                        </p:par>
                        <p:par>
                          <p:cTn id="60" fill="hold" nodeType="afterGroup">
                            <p:stCondLst>
                              <p:cond delay="500"/>
                            </p:stCondLst>
                            <p:childTnLst>
                              <p:par>
                                <p:cTn id="61" presetID="2" presetClass="entr" presetSubtype="8" fill="hold" nodeType="afterEffect">
                                  <p:stCondLst>
                                    <p:cond delay="0"/>
                                  </p:stCondLst>
                                  <p:childTnLst>
                                    <p:set>
                                      <p:cBhvr>
                                        <p:cTn id="62" dur="1" fill="hold">
                                          <p:stCondLst>
                                            <p:cond delay="0"/>
                                          </p:stCondLst>
                                        </p:cTn>
                                        <p:tgtEl>
                                          <p:spTgt spid="67596"/>
                                        </p:tgtEl>
                                        <p:attrNameLst>
                                          <p:attrName>style.visibility</p:attrName>
                                        </p:attrNameLst>
                                      </p:cBhvr>
                                      <p:to>
                                        <p:strVal val="visible"/>
                                      </p:to>
                                    </p:set>
                                    <p:anim calcmode="lin" valueType="num">
                                      <p:cBhvr additive="base">
                                        <p:cTn id="63" dur="500" fill="hold"/>
                                        <p:tgtEl>
                                          <p:spTgt spid="67596"/>
                                        </p:tgtEl>
                                        <p:attrNameLst>
                                          <p:attrName>ppt_x</p:attrName>
                                        </p:attrNameLst>
                                      </p:cBhvr>
                                      <p:tavLst>
                                        <p:tav tm="0">
                                          <p:val>
                                            <p:strVal val="0-#ppt_w/2"/>
                                          </p:val>
                                        </p:tav>
                                        <p:tav tm="100000">
                                          <p:val>
                                            <p:strVal val="#ppt_x"/>
                                          </p:val>
                                        </p:tav>
                                      </p:tavLst>
                                    </p:anim>
                                    <p:anim calcmode="lin" valueType="num">
                                      <p:cBhvr additive="base">
                                        <p:cTn id="64" dur="500" fill="hold"/>
                                        <p:tgtEl>
                                          <p:spTgt spid="6759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nodeType="clickEffect">
                                  <p:stCondLst>
                                    <p:cond delay="0"/>
                                  </p:stCondLst>
                                  <p:childTnLst>
                                    <p:set>
                                      <p:cBhvr>
                                        <p:cTn id="68" dur="1" fill="hold">
                                          <p:stCondLst>
                                            <p:cond delay="0"/>
                                          </p:stCondLst>
                                        </p:cTn>
                                        <p:tgtEl>
                                          <p:spTgt spid="67602"/>
                                        </p:tgtEl>
                                        <p:attrNameLst>
                                          <p:attrName>style.visibility</p:attrName>
                                        </p:attrNameLst>
                                      </p:cBhvr>
                                      <p:to>
                                        <p:strVal val="visible"/>
                                      </p:to>
                                    </p:set>
                                    <p:anim calcmode="lin" valueType="num">
                                      <p:cBhvr additive="base">
                                        <p:cTn id="69" dur="500" fill="hold"/>
                                        <p:tgtEl>
                                          <p:spTgt spid="67602"/>
                                        </p:tgtEl>
                                        <p:attrNameLst>
                                          <p:attrName>ppt_x</p:attrName>
                                        </p:attrNameLst>
                                      </p:cBhvr>
                                      <p:tavLst>
                                        <p:tav tm="0">
                                          <p:val>
                                            <p:strVal val="0-#ppt_w/2"/>
                                          </p:val>
                                        </p:tav>
                                        <p:tav tm="100000">
                                          <p:val>
                                            <p:strVal val="#ppt_x"/>
                                          </p:val>
                                        </p:tav>
                                      </p:tavLst>
                                    </p:anim>
                                    <p:anim calcmode="lin" valueType="num">
                                      <p:cBhvr additive="base">
                                        <p:cTn id="70" dur="500" fill="hold"/>
                                        <p:tgtEl>
                                          <p:spTgt spid="67602"/>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8" fill="hold" nodeType="clickEffect">
                                  <p:stCondLst>
                                    <p:cond delay="0"/>
                                  </p:stCondLst>
                                  <p:childTnLst>
                                    <p:set>
                                      <p:cBhvr>
                                        <p:cTn id="74" dur="1" fill="hold">
                                          <p:stCondLst>
                                            <p:cond delay="0"/>
                                          </p:stCondLst>
                                        </p:cTn>
                                        <p:tgtEl>
                                          <p:spTgt spid="67597"/>
                                        </p:tgtEl>
                                        <p:attrNameLst>
                                          <p:attrName>style.visibility</p:attrName>
                                        </p:attrNameLst>
                                      </p:cBhvr>
                                      <p:to>
                                        <p:strVal val="visible"/>
                                      </p:to>
                                    </p:set>
                                    <p:anim calcmode="lin" valueType="num">
                                      <p:cBhvr additive="base">
                                        <p:cTn id="75" dur="500" fill="hold"/>
                                        <p:tgtEl>
                                          <p:spTgt spid="67597"/>
                                        </p:tgtEl>
                                        <p:attrNameLst>
                                          <p:attrName>ppt_x</p:attrName>
                                        </p:attrNameLst>
                                      </p:cBhvr>
                                      <p:tavLst>
                                        <p:tav tm="0">
                                          <p:val>
                                            <p:strVal val="0-#ppt_w/2"/>
                                          </p:val>
                                        </p:tav>
                                        <p:tav tm="100000">
                                          <p:val>
                                            <p:strVal val="#ppt_x"/>
                                          </p:val>
                                        </p:tav>
                                      </p:tavLst>
                                    </p:anim>
                                    <p:anim calcmode="lin" valueType="num">
                                      <p:cBhvr additive="base">
                                        <p:cTn id="76" dur="500" fill="hold"/>
                                        <p:tgtEl>
                                          <p:spTgt spid="67597"/>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500"/>
                            </p:stCondLst>
                            <p:childTnLst>
                              <p:par>
                                <p:cTn id="78" presetID="2" presetClass="entr" presetSubtype="8" fill="hold" nodeType="afterEffect">
                                  <p:stCondLst>
                                    <p:cond delay="0"/>
                                  </p:stCondLst>
                                  <p:childTnLst>
                                    <p:set>
                                      <p:cBhvr>
                                        <p:cTn id="79" dur="1" fill="hold">
                                          <p:stCondLst>
                                            <p:cond delay="0"/>
                                          </p:stCondLst>
                                        </p:cTn>
                                        <p:tgtEl>
                                          <p:spTgt spid="67598"/>
                                        </p:tgtEl>
                                        <p:attrNameLst>
                                          <p:attrName>style.visibility</p:attrName>
                                        </p:attrNameLst>
                                      </p:cBhvr>
                                      <p:to>
                                        <p:strVal val="visible"/>
                                      </p:to>
                                    </p:set>
                                    <p:anim calcmode="lin" valueType="num">
                                      <p:cBhvr additive="base">
                                        <p:cTn id="80" dur="500" fill="hold"/>
                                        <p:tgtEl>
                                          <p:spTgt spid="67598"/>
                                        </p:tgtEl>
                                        <p:attrNameLst>
                                          <p:attrName>ppt_x</p:attrName>
                                        </p:attrNameLst>
                                      </p:cBhvr>
                                      <p:tavLst>
                                        <p:tav tm="0">
                                          <p:val>
                                            <p:strVal val="0-#ppt_w/2"/>
                                          </p:val>
                                        </p:tav>
                                        <p:tav tm="100000">
                                          <p:val>
                                            <p:strVal val="#ppt_x"/>
                                          </p:val>
                                        </p:tav>
                                      </p:tavLst>
                                    </p:anim>
                                    <p:anim calcmode="lin" valueType="num">
                                      <p:cBhvr additive="base">
                                        <p:cTn id="81" dur="500" fill="hold"/>
                                        <p:tgtEl>
                                          <p:spTgt spid="67598"/>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nodeType="clickEffect">
                                  <p:stCondLst>
                                    <p:cond delay="0"/>
                                  </p:stCondLst>
                                  <p:childTnLst>
                                    <p:set>
                                      <p:cBhvr>
                                        <p:cTn id="85" dur="1" fill="hold">
                                          <p:stCondLst>
                                            <p:cond delay="0"/>
                                          </p:stCondLst>
                                        </p:cTn>
                                        <p:tgtEl>
                                          <p:spTgt spid="67603"/>
                                        </p:tgtEl>
                                        <p:attrNameLst>
                                          <p:attrName>style.visibility</p:attrName>
                                        </p:attrNameLst>
                                      </p:cBhvr>
                                      <p:to>
                                        <p:strVal val="visible"/>
                                      </p:to>
                                    </p:set>
                                    <p:anim calcmode="lin" valueType="num">
                                      <p:cBhvr additive="base">
                                        <p:cTn id="86" dur="500" fill="hold"/>
                                        <p:tgtEl>
                                          <p:spTgt spid="67603"/>
                                        </p:tgtEl>
                                        <p:attrNameLst>
                                          <p:attrName>ppt_x</p:attrName>
                                        </p:attrNameLst>
                                      </p:cBhvr>
                                      <p:tavLst>
                                        <p:tav tm="0">
                                          <p:val>
                                            <p:strVal val="0-#ppt_w/2"/>
                                          </p:val>
                                        </p:tav>
                                        <p:tav tm="100000">
                                          <p:val>
                                            <p:strVal val="#ppt_x"/>
                                          </p:val>
                                        </p:tav>
                                      </p:tavLst>
                                    </p:anim>
                                    <p:anim calcmode="lin" valueType="num">
                                      <p:cBhvr additive="base">
                                        <p:cTn id="87" dur="500" fill="hold"/>
                                        <p:tgtEl>
                                          <p:spTgt spid="67603"/>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8" fill="hold" nodeType="clickEffect">
                                  <p:stCondLst>
                                    <p:cond delay="0"/>
                                  </p:stCondLst>
                                  <p:childTnLst>
                                    <p:set>
                                      <p:cBhvr>
                                        <p:cTn id="91" dur="1" fill="hold">
                                          <p:stCondLst>
                                            <p:cond delay="0"/>
                                          </p:stCondLst>
                                        </p:cTn>
                                        <p:tgtEl>
                                          <p:spTgt spid="67591"/>
                                        </p:tgtEl>
                                        <p:attrNameLst>
                                          <p:attrName>style.visibility</p:attrName>
                                        </p:attrNameLst>
                                      </p:cBhvr>
                                      <p:to>
                                        <p:strVal val="visible"/>
                                      </p:to>
                                    </p:set>
                                    <p:anim calcmode="lin" valueType="num">
                                      <p:cBhvr additive="base">
                                        <p:cTn id="92" dur="500" fill="hold"/>
                                        <p:tgtEl>
                                          <p:spTgt spid="67591"/>
                                        </p:tgtEl>
                                        <p:attrNameLst>
                                          <p:attrName>ppt_x</p:attrName>
                                        </p:attrNameLst>
                                      </p:cBhvr>
                                      <p:tavLst>
                                        <p:tav tm="0">
                                          <p:val>
                                            <p:strVal val="0-#ppt_w/2"/>
                                          </p:val>
                                        </p:tav>
                                        <p:tav tm="100000">
                                          <p:val>
                                            <p:strVal val="#ppt_x"/>
                                          </p:val>
                                        </p:tav>
                                      </p:tavLst>
                                    </p:anim>
                                    <p:anim calcmode="lin" valueType="num">
                                      <p:cBhvr additive="base">
                                        <p:cTn id="93" dur="500" fill="hold"/>
                                        <p:tgtEl>
                                          <p:spTgt spid="67591"/>
                                        </p:tgtEl>
                                        <p:attrNameLst>
                                          <p:attrName>ppt_y</p:attrName>
                                        </p:attrNameLst>
                                      </p:cBhvr>
                                      <p:tavLst>
                                        <p:tav tm="0">
                                          <p:val>
                                            <p:strVal val="#ppt_y"/>
                                          </p:val>
                                        </p:tav>
                                        <p:tav tm="100000">
                                          <p:val>
                                            <p:strVal val="#ppt_y"/>
                                          </p:val>
                                        </p:tav>
                                      </p:tavLst>
                                    </p:anim>
                                  </p:childTnLst>
                                </p:cTn>
                              </p:par>
                            </p:childTnLst>
                          </p:cTn>
                        </p:par>
                        <p:par>
                          <p:cTn id="94" fill="hold" nodeType="afterGroup">
                            <p:stCondLst>
                              <p:cond delay="500"/>
                            </p:stCondLst>
                            <p:childTnLst>
                              <p:par>
                                <p:cTn id="95" presetID="2" presetClass="entr" presetSubtype="8" fill="hold" nodeType="afterEffect">
                                  <p:stCondLst>
                                    <p:cond delay="0"/>
                                  </p:stCondLst>
                                  <p:childTnLst>
                                    <p:set>
                                      <p:cBhvr>
                                        <p:cTn id="96" dur="1" fill="hold">
                                          <p:stCondLst>
                                            <p:cond delay="0"/>
                                          </p:stCondLst>
                                        </p:cTn>
                                        <p:tgtEl>
                                          <p:spTgt spid="67592"/>
                                        </p:tgtEl>
                                        <p:attrNameLst>
                                          <p:attrName>style.visibility</p:attrName>
                                        </p:attrNameLst>
                                      </p:cBhvr>
                                      <p:to>
                                        <p:strVal val="visible"/>
                                      </p:to>
                                    </p:set>
                                    <p:anim calcmode="lin" valueType="num">
                                      <p:cBhvr additive="base">
                                        <p:cTn id="97" dur="500" fill="hold"/>
                                        <p:tgtEl>
                                          <p:spTgt spid="67592"/>
                                        </p:tgtEl>
                                        <p:attrNameLst>
                                          <p:attrName>ppt_x</p:attrName>
                                        </p:attrNameLst>
                                      </p:cBhvr>
                                      <p:tavLst>
                                        <p:tav tm="0">
                                          <p:val>
                                            <p:strVal val="0-#ppt_w/2"/>
                                          </p:val>
                                        </p:tav>
                                        <p:tav tm="100000">
                                          <p:val>
                                            <p:strVal val="#ppt_x"/>
                                          </p:val>
                                        </p:tav>
                                      </p:tavLst>
                                    </p:anim>
                                    <p:anim calcmode="lin" valueType="num">
                                      <p:cBhvr additive="base">
                                        <p:cTn id="98" dur="500" fill="hold"/>
                                        <p:tgtEl>
                                          <p:spTgt spid="67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P spid="67590" grpId="0" autoUpdateAnimBg="0"/>
      <p:bldP spid="67592" grpId="0" autoUpdateAnimBg="0"/>
      <p:bldP spid="67594" grpId="0" autoUpdateAnimBg="0"/>
      <p:bldP spid="67596" grpId="0" autoUpdateAnimBg="0"/>
      <p:bldP spid="6759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495600" y="260648"/>
            <a:ext cx="7187698" cy="917864"/>
          </a:xfrm>
          <a:prstGeom prst="rect">
            <a:avLst/>
          </a:prstGeom>
        </p:spPr>
        <p:txBody>
          <a:bodyPr vert="horz" lIns="91440" tIns="45720" rIns="91440" bIns="45720" rtlCol="0" anchor="ctr">
            <a:noAutofit/>
          </a:bodyPr>
          <a:lstStyle/>
          <a:p>
            <a:pPr lvl="0" algn="ctr">
              <a:spcBef>
                <a:spcPct val="0"/>
              </a:spcBef>
              <a:defRPr/>
            </a:pPr>
            <a:r>
              <a:rPr lang="en-US" sz="3600" b="1" dirty="0">
                <a:solidFill>
                  <a:srgbClr val="008000"/>
                </a:solidFill>
                <a:latin typeface="+mj-lt"/>
                <a:ea typeface="+mj-ea"/>
                <a:cs typeface="+mj-cs"/>
              </a:rPr>
              <a:t>Why alliances fail</a:t>
            </a:r>
            <a:endParaRPr lang="en-GB" sz="3600" b="1" dirty="0">
              <a:solidFill>
                <a:srgbClr val="008000"/>
              </a:solidFill>
              <a:latin typeface="+mj-lt"/>
              <a:ea typeface="+mj-ea"/>
              <a:cs typeface="+mj-cs"/>
            </a:endParaRP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16859" y="1772817"/>
            <a:ext cx="11228294" cy="4496713"/>
          </a:xfrm>
          <a:prstGeom prst="rect">
            <a:avLst/>
          </a:prstGeom>
        </p:spPr>
      </p:pic>
    </p:spTree>
    <p:extLst>
      <p:ext uri="{BB962C8B-B14F-4D97-AF65-F5344CB8AC3E}">
        <p14:creationId xmlns:p14="http://schemas.microsoft.com/office/powerpoint/2010/main" val="2450378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8DF7-7829-EE47-B0EF-67D119363507}"/>
              </a:ext>
            </a:extLst>
          </p:cNvPr>
          <p:cNvSpPr>
            <a:spLocks noGrp="1"/>
          </p:cNvSpPr>
          <p:nvPr>
            <p:ph type="title"/>
          </p:nvPr>
        </p:nvSpPr>
        <p:spPr/>
        <p:txBody>
          <a:bodyPr/>
          <a:lstStyle/>
          <a:p>
            <a:r>
              <a:rPr lang="en-US" dirty="0"/>
              <a:t>A model for collaboration</a:t>
            </a:r>
          </a:p>
        </p:txBody>
      </p:sp>
      <p:pic>
        <p:nvPicPr>
          <p:cNvPr id="5" name="Picture 4" descr="Diagram&#10;&#10;Description automatically generated">
            <a:extLst>
              <a:ext uri="{FF2B5EF4-FFF2-40B4-BE49-F238E27FC236}">
                <a16:creationId xmlns:a16="http://schemas.microsoft.com/office/drawing/2014/main" id="{198B2487-3624-CC4D-A7EB-DFEEB2A16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85" y="1239346"/>
            <a:ext cx="11605944" cy="5319806"/>
          </a:xfrm>
          <a:prstGeom prst="rect">
            <a:avLst/>
          </a:prstGeom>
        </p:spPr>
      </p:pic>
    </p:spTree>
    <p:extLst>
      <p:ext uri="{BB962C8B-B14F-4D97-AF65-F5344CB8AC3E}">
        <p14:creationId xmlns:p14="http://schemas.microsoft.com/office/powerpoint/2010/main" val="3961679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82167" y="1507529"/>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2711625" y="332656"/>
            <a:ext cx="6973715" cy="917864"/>
          </a:xfrm>
          <a:prstGeom prst="rect">
            <a:avLst/>
          </a:prstGeom>
        </p:spPr>
        <p:txBody>
          <a:bodyPr vert="horz" lIns="91440" tIns="45720" rIns="91440" bIns="45720" rtlCol="0" anchor="ctr">
            <a:noAutofit/>
          </a:bodyPr>
          <a:lstStyle/>
          <a:p>
            <a:pPr lvl="0" algn="ctr">
              <a:spcBef>
                <a:spcPct val="0"/>
              </a:spcBef>
              <a:defRPr/>
            </a:pPr>
            <a:r>
              <a:rPr lang="en-US" sz="3600" b="1" dirty="0">
                <a:solidFill>
                  <a:srgbClr val="008000"/>
                </a:solidFill>
                <a:latin typeface="+mj-lt"/>
                <a:ea typeface="+mj-ea"/>
                <a:cs typeface="+mj-cs"/>
              </a:rPr>
              <a:t>Open innovation</a:t>
            </a:r>
            <a:endParaRPr lang="en-GB" sz="3600" b="1" dirty="0">
              <a:solidFill>
                <a:srgbClr val="008000"/>
              </a:solidFill>
              <a:latin typeface="+mj-lt"/>
              <a:ea typeface="+mj-ea"/>
              <a:cs typeface="+mj-cs"/>
            </a:endParaRPr>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2495601" y="1772816"/>
            <a:ext cx="7261477" cy="4464496"/>
          </a:xfrm>
          <a:prstGeom prst="rect">
            <a:avLst/>
          </a:prstGeom>
        </p:spPr>
      </p:pic>
    </p:spTree>
    <p:extLst>
      <p:ext uri="{BB962C8B-B14F-4D97-AF65-F5344CB8AC3E}">
        <p14:creationId xmlns:p14="http://schemas.microsoft.com/office/powerpoint/2010/main" val="53563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F976-26E8-9E48-A9CB-1E5AC2B3AD0F}"/>
              </a:ext>
            </a:extLst>
          </p:cNvPr>
          <p:cNvSpPr>
            <a:spLocks noGrp="1"/>
          </p:cNvSpPr>
          <p:nvPr>
            <p:ph type="title"/>
          </p:nvPr>
        </p:nvSpPr>
        <p:spPr/>
        <p:txBody>
          <a:bodyPr/>
          <a:lstStyle/>
          <a:p>
            <a:r>
              <a:rPr lang="en-US" dirty="0"/>
              <a:t>Supplier relationships</a:t>
            </a:r>
          </a:p>
        </p:txBody>
      </p:sp>
      <p:pic>
        <p:nvPicPr>
          <p:cNvPr id="5" name="Picture 4" descr="Diagram&#10;&#10;Description automatically generated">
            <a:extLst>
              <a:ext uri="{FF2B5EF4-FFF2-40B4-BE49-F238E27FC236}">
                <a16:creationId xmlns:a16="http://schemas.microsoft.com/office/drawing/2014/main" id="{C71EFC32-22C2-3940-8048-1E40C868C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524" y="1366415"/>
            <a:ext cx="7480300" cy="5181600"/>
          </a:xfrm>
          <a:prstGeom prst="rect">
            <a:avLst/>
          </a:prstGeom>
        </p:spPr>
      </p:pic>
    </p:spTree>
    <p:extLst>
      <p:ext uri="{BB962C8B-B14F-4D97-AF65-F5344CB8AC3E}">
        <p14:creationId xmlns:p14="http://schemas.microsoft.com/office/powerpoint/2010/main" val="282528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4FD5-EFBF-0644-BBF3-34EFF0E76D52}"/>
              </a:ext>
            </a:extLst>
          </p:cNvPr>
          <p:cNvSpPr>
            <a:spLocks noGrp="1"/>
          </p:cNvSpPr>
          <p:nvPr>
            <p:ph type="title"/>
          </p:nvPr>
        </p:nvSpPr>
        <p:spPr/>
        <p:txBody>
          <a:bodyPr/>
          <a:lstStyle/>
          <a:p>
            <a:r>
              <a:rPr lang="en-US" dirty="0"/>
              <a:t>Types of user innovation</a:t>
            </a:r>
          </a:p>
        </p:txBody>
      </p:sp>
      <p:pic>
        <p:nvPicPr>
          <p:cNvPr id="5" name="Picture 4" descr="Diagram&#10;&#10;Description automatically generated">
            <a:extLst>
              <a:ext uri="{FF2B5EF4-FFF2-40B4-BE49-F238E27FC236}">
                <a16:creationId xmlns:a16="http://schemas.microsoft.com/office/drawing/2014/main" id="{4A919136-70F9-2447-BAB6-2D71F3B08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4" y="1195864"/>
            <a:ext cx="9202506" cy="5435600"/>
          </a:xfrm>
          <a:prstGeom prst="rect">
            <a:avLst/>
          </a:prstGeom>
        </p:spPr>
      </p:pic>
    </p:spTree>
    <p:extLst>
      <p:ext uri="{BB962C8B-B14F-4D97-AF65-F5344CB8AC3E}">
        <p14:creationId xmlns:p14="http://schemas.microsoft.com/office/powerpoint/2010/main" val="165973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7DAA-DE3A-B09E-D3E5-7B60310DF879}"/>
              </a:ext>
            </a:extLst>
          </p:cNvPr>
          <p:cNvSpPr>
            <a:spLocks noGrp="1"/>
          </p:cNvSpPr>
          <p:nvPr>
            <p:ph type="title"/>
          </p:nvPr>
        </p:nvSpPr>
        <p:spPr>
          <a:xfrm>
            <a:off x="677334" y="70585"/>
            <a:ext cx="8596668" cy="516556"/>
          </a:xfrm>
        </p:spPr>
        <p:txBody>
          <a:bodyPr>
            <a:normAutofit fontScale="90000"/>
          </a:bodyPr>
          <a:lstStyle/>
          <a:p>
            <a:pPr algn="ctr"/>
            <a:r>
              <a:rPr lang="en-IN" dirty="0"/>
              <a:t>IDEA CREATION</a:t>
            </a:r>
          </a:p>
        </p:txBody>
      </p:sp>
      <p:sp>
        <p:nvSpPr>
          <p:cNvPr id="3" name="Content Placeholder 2">
            <a:extLst>
              <a:ext uri="{FF2B5EF4-FFF2-40B4-BE49-F238E27FC236}">
                <a16:creationId xmlns:a16="http://schemas.microsoft.com/office/drawing/2014/main" id="{43F3084E-961A-B254-31D1-462804B6001A}"/>
              </a:ext>
            </a:extLst>
          </p:cNvPr>
          <p:cNvSpPr>
            <a:spLocks noGrp="1"/>
          </p:cNvSpPr>
          <p:nvPr>
            <p:ph idx="1"/>
          </p:nvPr>
        </p:nvSpPr>
        <p:spPr>
          <a:xfrm>
            <a:off x="677333" y="702644"/>
            <a:ext cx="9933157" cy="5749913"/>
          </a:xfrm>
        </p:spPr>
        <p:txBody>
          <a:bodyPr>
            <a:normAutofit lnSpcReduction="10000"/>
          </a:bodyPr>
          <a:lstStyle/>
          <a:p>
            <a:r>
              <a:rPr lang="en-US" sz="3200" spc="-5" dirty="0">
                <a:latin typeface="Calibri"/>
                <a:cs typeface="Calibri"/>
              </a:rPr>
              <a:t>A good idea has a potential </a:t>
            </a:r>
            <a:r>
              <a:rPr lang="en-US" sz="3200" dirty="0">
                <a:latin typeface="Calibri"/>
                <a:cs typeface="Calibri"/>
              </a:rPr>
              <a:t>to </a:t>
            </a:r>
            <a:r>
              <a:rPr lang="en-US" sz="3200" spc="-5" dirty="0">
                <a:latin typeface="Calibri"/>
                <a:cs typeface="Calibri"/>
              </a:rPr>
              <a:t>develop a  </a:t>
            </a:r>
            <a:r>
              <a:rPr lang="en-US" sz="3200" dirty="0">
                <a:latin typeface="Calibri"/>
                <a:cs typeface="Calibri"/>
              </a:rPr>
              <a:t>new </a:t>
            </a:r>
            <a:r>
              <a:rPr lang="en-US" sz="3200" spc="-5" dirty="0">
                <a:latin typeface="Calibri"/>
                <a:cs typeface="Calibri"/>
              </a:rPr>
              <a:t>product, process, service or </a:t>
            </a:r>
            <a:r>
              <a:rPr lang="en-US" sz="3200" spc="-10" dirty="0">
                <a:latin typeface="Calibri"/>
                <a:cs typeface="Calibri"/>
              </a:rPr>
              <a:t>an </a:t>
            </a:r>
            <a:r>
              <a:rPr lang="en-US" sz="3200" spc="-5" dirty="0">
                <a:latin typeface="Calibri"/>
                <a:cs typeface="Calibri"/>
              </a:rPr>
              <a:t>entirely new business. </a:t>
            </a:r>
          </a:p>
          <a:p>
            <a:r>
              <a:rPr lang="en-US" sz="3200" spc="-5" dirty="0">
                <a:latin typeface="Calibri"/>
                <a:cs typeface="Calibri"/>
              </a:rPr>
              <a:t>A good idea </a:t>
            </a:r>
            <a:r>
              <a:rPr lang="en-US" sz="3200" spc="-10" dirty="0">
                <a:latin typeface="Calibri"/>
                <a:cs typeface="Calibri"/>
              </a:rPr>
              <a:t>may </a:t>
            </a:r>
            <a:r>
              <a:rPr lang="en-US" sz="3200" dirty="0">
                <a:latin typeface="Calibri"/>
                <a:cs typeface="Calibri"/>
              </a:rPr>
              <a:t>be </a:t>
            </a:r>
            <a:r>
              <a:rPr lang="en-US" sz="3200" spc="-5" dirty="0">
                <a:latin typeface="Calibri"/>
                <a:cs typeface="Calibri"/>
              </a:rPr>
              <a:t>a solution </a:t>
            </a:r>
            <a:r>
              <a:rPr lang="en-US" sz="3200" dirty="0">
                <a:latin typeface="Calibri"/>
                <a:cs typeface="Calibri"/>
              </a:rPr>
              <a:t>to </a:t>
            </a:r>
            <a:r>
              <a:rPr lang="en-US" sz="3200" spc="-5" dirty="0">
                <a:latin typeface="Calibri"/>
                <a:cs typeface="Calibri"/>
              </a:rPr>
              <a:t>a  problem </a:t>
            </a:r>
            <a:r>
              <a:rPr lang="en-US" sz="3200" spc="-10" dirty="0">
                <a:latin typeface="Calibri"/>
                <a:cs typeface="Calibri"/>
              </a:rPr>
              <a:t>you </a:t>
            </a:r>
            <a:r>
              <a:rPr lang="en-US" sz="3200" spc="-5" dirty="0">
                <a:latin typeface="Calibri"/>
                <a:cs typeface="Calibri"/>
              </a:rPr>
              <a:t>have in mind.</a:t>
            </a:r>
          </a:p>
          <a:p>
            <a:pPr marL="0" indent="0">
              <a:buNone/>
            </a:pPr>
            <a:r>
              <a:rPr lang="en-US" sz="3200" b="1" spc="-5" dirty="0">
                <a:latin typeface="Calibri"/>
                <a:cs typeface="Calibri"/>
              </a:rPr>
              <a:t>Techniques used to create ideas:</a:t>
            </a:r>
          </a:p>
          <a:p>
            <a:r>
              <a:rPr lang="en-US" sz="3200" spc="-5" dirty="0">
                <a:latin typeface="Calibri"/>
                <a:cs typeface="Calibri"/>
              </a:rPr>
              <a:t>Brainstorming</a:t>
            </a:r>
          </a:p>
          <a:p>
            <a:r>
              <a:rPr lang="en-US" sz="3200" spc="-5" dirty="0">
                <a:latin typeface="Calibri"/>
                <a:cs typeface="Calibri"/>
              </a:rPr>
              <a:t>Brainwriting</a:t>
            </a:r>
          </a:p>
          <a:p>
            <a:r>
              <a:rPr lang="en-US" sz="3200" spc="-5" dirty="0">
                <a:latin typeface="Calibri"/>
                <a:cs typeface="Calibri"/>
              </a:rPr>
              <a:t>Gordon’s technique</a:t>
            </a:r>
          </a:p>
          <a:p>
            <a:r>
              <a:rPr lang="en-US" sz="3200" spc="-5" dirty="0">
                <a:latin typeface="Calibri"/>
                <a:cs typeface="Calibri"/>
              </a:rPr>
              <a:t>Fishbone diagram</a:t>
            </a:r>
          </a:p>
          <a:p>
            <a:r>
              <a:rPr lang="en-US" sz="3200" spc="-5" dirty="0">
                <a:latin typeface="Calibri"/>
                <a:cs typeface="Calibri"/>
              </a:rPr>
              <a:t>Six thinking hats</a:t>
            </a:r>
            <a:endParaRPr lang="en-IN" sz="3200" dirty="0"/>
          </a:p>
        </p:txBody>
      </p:sp>
      <p:pic>
        <p:nvPicPr>
          <p:cNvPr id="4" name="Audio 3">
            <a:hlinkClick r:id="" action="ppaction://media"/>
            <a:extLst>
              <a:ext uri="{FF2B5EF4-FFF2-40B4-BE49-F238E27FC236}">
                <a16:creationId xmlns:a16="http://schemas.microsoft.com/office/drawing/2014/main" id="{7A847EBE-3386-AB34-1A4D-174FB437FC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25013506"/>
      </p:ext>
    </p:extLst>
  </p:cSld>
  <p:clrMapOvr>
    <a:masterClrMapping/>
  </p:clrMapOvr>
  <mc:AlternateContent xmlns:mc="http://schemas.openxmlformats.org/markup-compatibility/2006">
    <mc:Choice xmlns:p14="http://schemas.microsoft.com/office/powerpoint/2010/main" Requires="p14">
      <p:transition spd="slow" p14:dur="2000" advTm="2367"/>
    </mc:Choice>
    <mc:Fallback>
      <p:transition spd="slow" advTm="2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82167" y="1128988"/>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336528" y="1916832"/>
            <a:ext cx="8331472" cy="3539430"/>
          </a:xfrm>
          <a:prstGeom prst="rect">
            <a:avLst/>
          </a:prstGeom>
        </p:spPr>
        <p:txBody>
          <a:bodyPr wrap="square">
            <a:spAutoFit/>
          </a:bodyPr>
          <a:lstStyle/>
          <a:p>
            <a:r>
              <a:rPr lang="en-US" sz="2800" b="1" dirty="0"/>
              <a:t>• </a:t>
            </a:r>
            <a:r>
              <a:rPr lang="en-US" sz="2800" dirty="0">
                <a:solidFill>
                  <a:schemeClr val="tx1">
                    <a:lumMod val="50000"/>
                    <a:lumOff val="50000"/>
                  </a:schemeClr>
                </a:solidFill>
              </a:rPr>
              <a:t>conditions and context</a:t>
            </a:r>
            <a:r>
              <a:rPr lang="en-US" sz="2800" dirty="0"/>
              <a:t>, e.g. environmental uncertainty and project complexity </a:t>
            </a:r>
          </a:p>
          <a:p>
            <a:endParaRPr lang="en-US" sz="2800" b="1" dirty="0"/>
          </a:p>
          <a:p>
            <a:r>
              <a:rPr lang="en-US" sz="2800" b="1" dirty="0"/>
              <a:t>• </a:t>
            </a:r>
            <a:r>
              <a:rPr lang="en-US" sz="2800" dirty="0">
                <a:solidFill>
                  <a:schemeClr val="tx1">
                    <a:lumMod val="50000"/>
                    <a:lumOff val="50000"/>
                  </a:schemeClr>
                </a:solidFill>
              </a:rPr>
              <a:t>control and ownership </a:t>
            </a:r>
            <a:r>
              <a:rPr lang="en-US" sz="2800" dirty="0"/>
              <a:t>of resources</a:t>
            </a:r>
          </a:p>
          <a:p>
            <a:endParaRPr lang="en-GB" sz="2800" dirty="0"/>
          </a:p>
          <a:p>
            <a:r>
              <a:rPr lang="en-US" sz="2800" b="1" dirty="0"/>
              <a:t>• </a:t>
            </a:r>
            <a:r>
              <a:rPr lang="en-US" sz="2800" dirty="0">
                <a:solidFill>
                  <a:schemeClr val="tx1">
                    <a:lumMod val="50000"/>
                    <a:lumOff val="50000"/>
                  </a:schemeClr>
                </a:solidFill>
              </a:rPr>
              <a:t>coordination</a:t>
            </a:r>
            <a:r>
              <a:rPr lang="en-US" sz="2800" dirty="0"/>
              <a:t> of knowledge flows</a:t>
            </a:r>
          </a:p>
          <a:p>
            <a:endParaRPr lang="en-GB" sz="2800" dirty="0"/>
          </a:p>
          <a:p>
            <a:r>
              <a:rPr lang="en-US" sz="2800" b="1" dirty="0"/>
              <a:t>• </a:t>
            </a:r>
            <a:r>
              <a:rPr lang="en-US" sz="2800" dirty="0">
                <a:solidFill>
                  <a:schemeClr val="tx1">
                    <a:lumMod val="50000"/>
                    <a:lumOff val="50000"/>
                  </a:schemeClr>
                </a:solidFill>
              </a:rPr>
              <a:t>creation and capture </a:t>
            </a:r>
            <a:r>
              <a:rPr lang="en-US" sz="2800" dirty="0"/>
              <a:t>of value.</a:t>
            </a:r>
            <a:endParaRPr lang="en-GB" sz="2800" dirty="0"/>
          </a:p>
        </p:txBody>
      </p:sp>
      <p:sp>
        <p:nvSpPr>
          <p:cNvPr id="6" name="Title 1"/>
          <p:cNvSpPr txBox="1">
            <a:spLocks/>
          </p:cNvSpPr>
          <p:nvPr/>
        </p:nvSpPr>
        <p:spPr>
          <a:xfrm>
            <a:off x="2495600" y="188640"/>
            <a:ext cx="7275302" cy="917864"/>
          </a:xfrm>
          <a:prstGeom prst="rect">
            <a:avLst/>
          </a:prstGeom>
        </p:spPr>
        <p:txBody>
          <a:bodyPr vert="horz" lIns="91440" tIns="45720" rIns="91440" bIns="45720" rtlCol="0" anchor="ctr">
            <a:noAutofit/>
          </a:bodyPr>
          <a:lstStyle/>
          <a:p>
            <a:pPr lvl="0" algn="ctr">
              <a:spcBef>
                <a:spcPct val="0"/>
              </a:spcBef>
              <a:defRPr/>
            </a:pPr>
            <a:r>
              <a:rPr lang="en-GB" sz="3600" b="1" dirty="0">
                <a:solidFill>
                  <a:srgbClr val="008000"/>
                </a:solidFill>
                <a:latin typeface="+mj-lt"/>
                <a:ea typeface="+mj-ea"/>
                <a:cs typeface="+mj-cs"/>
              </a:rPr>
              <a:t>Challenges in open innovation</a:t>
            </a:r>
          </a:p>
        </p:txBody>
      </p:sp>
    </p:spTree>
    <p:extLst>
      <p:ext uri="{BB962C8B-B14F-4D97-AF65-F5344CB8AC3E}">
        <p14:creationId xmlns:p14="http://schemas.microsoft.com/office/powerpoint/2010/main" val="1313776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91544" y="1340768"/>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2567608" y="188640"/>
            <a:ext cx="6924762" cy="917864"/>
          </a:xfrm>
          <a:prstGeom prst="rect">
            <a:avLst/>
          </a:prstGeom>
        </p:spPr>
        <p:txBody>
          <a:bodyPr vert="horz" lIns="91440" tIns="45720" rIns="91440" bIns="45720" rtlCol="0" anchor="ctr">
            <a:noAutofit/>
          </a:bodyPr>
          <a:lstStyle/>
          <a:p>
            <a:pPr algn="ctr">
              <a:spcBef>
                <a:spcPct val="0"/>
              </a:spcBef>
              <a:defRPr/>
            </a:pPr>
            <a:r>
              <a:rPr lang="en-US" sz="3600" b="1" dirty="0">
                <a:solidFill>
                  <a:srgbClr val="008000"/>
                </a:solidFill>
                <a:latin typeface="+mj-lt"/>
                <a:ea typeface="+mj-ea"/>
                <a:cs typeface="+mj-cs"/>
              </a:rPr>
              <a:t>Strategies to support open innovation</a:t>
            </a:r>
            <a:endParaRPr lang="en-GB" sz="3600" b="1" dirty="0">
              <a:solidFill>
                <a:srgbClr val="008000"/>
              </a:solidFill>
              <a:latin typeface="+mj-lt"/>
              <a:ea typeface="+mj-ea"/>
              <a:cs typeface="+mj-cs"/>
            </a:endParaRP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847165" y="1688714"/>
            <a:ext cx="12194038" cy="4952936"/>
          </a:xfrm>
          <a:prstGeom prst="rect">
            <a:avLst/>
          </a:prstGeom>
        </p:spPr>
      </p:pic>
    </p:spTree>
    <p:extLst>
      <p:ext uri="{BB962C8B-B14F-4D97-AF65-F5344CB8AC3E}">
        <p14:creationId xmlns:p14="http://schemas.microsoft.com/office/powerpoint/2010/main" val="116377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82167" y="1224828"/>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2948041" y="204072"/>
            <a:ext cx="6442297" cy="971912"/>
          </a:xfrm>
          <a:prstGeom prst="rect">
            <a:avLst/>
          </a:prstGeom>
        </p:spPr>
        <p:txBody>
          <a:bodyPr vert="horz" lIns="91440" tIns="45720" rIns="91440" bIns="45720" rtlCol="0" anchor="ctr">
            <a:noAutofit/>
          </a:bodyPr>
          <a:lstStyle/>
          <a:p>
            <a:pPr algn="ctr">
              <a:spcBef>
                <a:spcPct val="0"/>
              </a:spcBef>
              <a:defRPr/>
            </a:pPr>
            <a:r>
              <a:rPr lang="en-US" sz="3600" b="1" dirty="0">
                <a:solidFill>
                  <a:srgbClr val="008000"/>
                </a:solidFill>
                <a:latin typeface="+mj-lt"/>
                <a:ea typeface="+mj-ea"/>
                <a:cs typeface="+mj-cs"/>
              </a:rPr>
              <a:t>Summary</a:t>
            </a:r>
            <a:endParaRPr lang="en-GB" sz="3600" b="1" dirty="0">
              <a:solidFill>
                <a:srgbClr val="008000"/>
              </a:solidFill>
              <a:latin typeface="+mj-lt"/>
              <a:ea typeface="+mj-ea"/>
              <a:cs typeface="+mj-cs"/>
            </a:endParaRPr>
          </a:p>
        </p:txBody>
      </p:sp>
      <p:sp>
        <p:nvSpPr>
          <p:cNvPr id="9" name="Rectangle 8"/>
          <p:cNvSpPr/>
          <p:nvPr/>
        </p:nvSpPr>
        <p:spPr>
          <a:xfrm>
            <a:off x="1982167" y="1486293"/>
            <a:ext cx="8478016" cy="4832092"/>
          </a:xfrm>
          <a:prstGeom prst="rect">
            <a:avLst/>
          </a:prstGeom>
        </p:spPr>
        <p:txBody>
          <a:bodyPr wrap="square">
            <a:spAutoFit/>
          </a:bodyPr>
          <a:lstStyle/>
          <a:p>
            <a:pPr marL="457200" indent="-457200">
              <a:buFont typeface="Arial"/>
              <a:buChar char="•"/>
            </a:pPr>
            <a:r>
              <a:rPr lang="en-US" sz="2800" dirty="0"/>
              <a:t>Organizations collaborate for many reasons, to reduce the cost, time or risk of access to unfamiliar technologies or markets. </a:t>
            </a:r>
          </a:p>
          <a:p>
            <a:pPr marL="457200" indent="-457200">
              <a:buFont typeface="Arial"/>
              <a:buChar char="•"/>
            </a:pPr>
            <a:endParaRPr lang="en-GB" sz="2800" dirty="0"/>
          </a:p>
          <a:p>
            <a:pPr marL="457200" indent="-457200">
              <a:buFont typeface="Arial"/>
              <a:buChar char="•"/>
            </a:pPr>
            <a:r>
              <a:rPr lang="en-US" sz="2800" dirty="0"/>
              <a:t>The precise form of collaboration will be determined by the motives and preferences of the partners, but their choice will be constrained by the nature of the technologies and markets, specifically the degree of knowledge complexity and </a:t>
            </a:r>
            <a:r>
              <a:rPr lang="en-US" sz="2800" dirty="0" err="1"/>
              <a:t>tacitness</a:t>
            </a:r>
            <a:r>
              <a:rPr lang="en-US" sz="2800" dirty="0"/>
              <a:t>. </a:t>
            </a:r>
            <a:endParaRPr lang="en-GB" sz="2800" dirty="0"/>
          </a:p>
          <a:p>
            <a:pPr marL="457200" indent="-457200">
              <a:buFont typeface="Arial"/>
              <a:buChar char="•"/>
            </a:pPr>
            <a:endParaRPr lang="en-GB" sz="2800" dirty="0"/>
          </a:p>
        </p:txBody>
      </p:sp>
    </p:spTree>
    <p:extLst>
      <p:ext uri="{BB962C8B-B14F-4D97-AF65-F5344CB8AC3E}">
        <p14:creationId xmlns:p14="http://schemas.microsoft.com/office/powerpoint/2010/main" val="2407687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82167" y="1224828"/>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2948041" y="204072"/>
            <a:ext cx="6442297" cy="971912"/>
          </a:xfrm>
          <a:prstGeom prst="rect">
            <a:avLst/>
          </a:prstGeom>
        </p:spPr>
        <p:txBody>
          <a:bodyPr vert="horz" lIns="91440" tIns="45720" rIns="91440" bIns="45720" rtlCol="0" anchor="ctr">
            <a:noAutofit/>
          </a:bodyPr>
          <a:lstStyle/>
          <a:p>
            <a:pPr algn="ctr">
              <a:spcBef>
                <a:spcPct val="0"/>
              </a:spcBef>
              <a:defRPr/>
            </a:pPr>
            <a:r>
              <a:rPr lang="en-US" sz="3600" b="1" dirty="0">
                <a:solidFill>
                  <a:srgbClr val="008000"/>
                </a:solidFill>
                <a:latin typeface="+mj-lt"/>
                <a:ea typeface="+mj-ea"/>
                <a:cs typeface="+mj-cs"/>
              </a:rPr>
              <a:t>Summary</a:t>
            </a:r>
            <a:endParaRPr lang="en-GB" sz="3600" b="1" dirty="0">
              <a:solidFill>
                <a:srgbClr val="008000"/>
              </a:solidFill>
              <a:latin typeface="+mj-lt"/>
              <a:ea typeface="+mj-ea"/>
              <a:cs typeface="+mj-cs"/>
            </a:endParaRPr>
          </a:p>
        </p:txBody>
      </p:sp>
      <p:sp>
        <p:nvSpPr>
          <p:cNvPr id="9" name="Rectangle 8"/>
          <p:cNvSpPr/>
          <p:nvPr/>
        </p:nvSpPr>
        <p:spPr>
          <a:xfrm>
            <a:off x="1982167" y="1486293"/>
            <a:ext cx="8478016" cy="5693866"/>
          </a:xfrm>
          <a:prstGeom prst="rect">
            <a:avLst/>
          </a:prstGeom>
        </p:spPr>
        <p:txBody>
          <a:bodyPr wrap="square">
            <a:spAutoFit/>
          </a:bodyPr>
          <a:lstStyle/>
          <a:p>
            <a:pPr marL="457200" indent="-457200">
              <a:buFont typeface="Arial"/>
              <a:buChar char="•"/>
            </a:pPr>
            <a:r>
              <a:rPr lang="en-US" sz="2800" dirty="0"/>
              <a:t>The success of an alliance depends on a number of factors, but organizational issues dominate, such as the degree of mutual trust and level of communication. </a:t>
            </a:r>
          </a:p>
          <a:p>
            <a:pPr marL="457200" indent="-457200">
              <a:buFont typeface="Arial"/>
              <a:buChar char="•"/>
            </a:pPr>
            <a:endParaRPr lang="en-GB" sz="2800" dirty="0"/>
          </a:p>
          <a:p>
            <a:pPr marL="457200" indent="-457200">
              <a:buFont typeface="Arial"/>
              <a:buChar char="•"/>
            </a:pPr>
            <a:r>
              <a:rPr lang="en-US" sz="2800" dirty="0"/>
              <a:t>Open innovation is a very broad and therefore popular concept, but needs to be applied with care as its relevance is sensitive to the context. The appropriate choice of partner and specific mechanisms will depend on the type of innovation project and environmental uncertainty. </a:t>
            </a:r>
            <a:endParaRPr lang="en-GB" sz="2800" dirty="0"/>
          </a:p>
          <a:p>
            <a:pPr lvl="0"/>
            <a:endParaRPr lang="en-GB" sz="2800" b="1" dirty="0"/>
          </a:p>
        </p:txBody>
      </p:sp>
    </p:spTree>
    <p:extLst>
      <p:ext uri="{BB962C8B-B14F-4D97-AF65-F5344CB8AC3E}">
        <p14:creationId xmlns:p14="http://schemas.microsoft.com/office/powerpoint/2010/main" val="2211271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982167" y="1224828"/>
            <a:ext cx="8478016"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2948041" y="204072"/>
            <a:ext cx="6442297" cy="971912"/>
          </a:xfrm>
          <a:prstGeom prst="rect">
            <a:avLst/>
          </a:prstGeom>
        </p:spPr>
        <p:txBody>
          <a:bodyPr vert="horz" lIns="91440" tIns="45720" rIns="91440" bIns="45720" rtlCol="0" anchor="ctr">
            <a:noAutofit/>
          </a:bodyPr>
          <a:lstStyle/>
          <a:p>
            <a:pPr algn="ctr">
              <a:spcBef>
                <a:spcPct val="0"/>
              </a:spcBef>
              <a:defRPr/>
            </a:pPr>
            <a:r>
              <a:rPr lang="en-US" sz="3600" b="1" dirty="0">
                <a:solidFill>
                  <a:srgbClr val="008000"/>
                </a:solidFill>
                <a:latin typeface="+mj-lt"/>
                <a:ea typeface="+mj-ea"/>
                <a:cs typeface="+mj-cs"/>
              </a:rPr>
              <a:t>Summary</a:t>
            </a:r>
            <a:endParaRPr lang="en-GB" sz="3600" b="1" dirty="0">
              <a:solidFill>
                <a:srgbClr val="008000"/>
              </a:solidFill>
              <a:latin typeface="+mj-lt"/>
              <a:ea typeface="+mj-ea"/>
              <a:cs typeface="+mj-cs"/>
            </a:endParaRPr>
          </a:p>
        </p:txBody>
      </p:sp>
      <p:sp>
        <p:nvSpPr>
          <p:cNvPr id="9" name="Rectangle 8"/>
          <p:cNvSpPr/>
          <p:nvPr/>
        </p:nvSpPr>
        <p:spPr>
          <a:xfrm>
            <a:off x="1982167" y="1486293"/>
            <a:ext cx="8478016" cy="1815882"/>
          </a:xfrm>
          <a:prstGeom prst="rect">
            <a:avLst/>
          </a:prstGeom>
        </p:spPr>
        <p:txBody>
          <a:bodyPr wrap="square">
            <a:spAutoFit/>
          </a:bodyPr>
          <a:lstStyle/>
          <a:p>
            <a:pPr marL="457200" indent="-457200">
              <a:buFont typeface="Arial"/>
              <a:buChar char="•"/>
            </a:pPr>
            <a:r>
              <a:rPr lang="en-US" sz="2800" dirty="0"/>
              <a:t>In most cases open innovation and internal innovation capabilities are complementary, rather than substitutes. </a:t>
            </a:r>
            <a:endParaRPr lang="en-GB" sz="2800" dirty="0"/>
          </a:p>
          <a:p>
            <a:pPr lvl="0"/>
            <a:endParaRPr lang="en-GB" sz="2800" b="1" dirty="0"/>
          </a:p>
        </p:txBody>
      </p:sp>
    </p:spTree>
    <p:extLst>
      <p:ext uri="{BB962C8B-B14F-4D97-AF65-F5344CB8AC3E}">
        <p14:creationId xmlns:p14="http://schemas.microsoft.com/office/powerpoint/2010/main" val="62217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7A86-4F05-5D84-6202-10314D98F719}"/>
              </a:ext>
            </a:extLst>
          </p:cNvPr>
          <p:cNvSpPr>
            <a:spLocks noGrp="1"/>
          </p:cNvSpPr>
          <p:nvPr>
            <p:ph type="title"/>
          </p:nvPr>
        </p:nvSpPr>
        <p:spPr>
          <a:xfrm>
            <a:off x="815356" y="0"/>
            <a:ext cx="8596668" cy="1320800"/>
          </a:xfrm>
        </p:spPr>
        <p:txBody>
          <a:bodyPr/>
          <a:lstStyle/>
          <a:p>
            <a:pPr algn="ctr"/>
            <a:r>
              <a:rPr lang="en-IN" dirty="0"/>
              <a:t>BRAINSTORMING</a:t>
            </a:r>
          </a:p>
        </p:txBody>
      </p:sp>
      <p:sp>
        <p:nvSpPr>
          <p:cNvPr id="3" name="Content Placeholder 2">
            <a:extLst>
              <a:ext uri="{FF2B5EF4-FFF2-40B4-BE49-F238E27FC236}">
                <a16:creationId xmlns:a16="http://schemas.microsoft.com/office/drawing/2014/main" id="{2F452147-382C-E45D-F060-FFCF7BF68936}"/>
              </a:ext>
            </a:extLst>
          </p:cNvPr>
          <p:cNvSpPr>
            <a:spLocks noGrp="1"/>
          </p:cNvSpPr>
          <p:nvPr>
            <p:ph idx="1"/>
          </p:nvPr>
        </p:nvSpPr>
        <p:spPr>
          <a:xfrm>
            <a:off x="677334" y="569343"/>
            <a:ext cx="9967662" cy="6288657"/>
          </a:xfrm>
        </p:spPr>
        <p:txBody>
          <a:bodyPr>
            <a:normAutofit/>
          </a:bodyPr>
          <a:lstStyle/>
          <a:p>
            <a:pPr algn="just"/>
            <a:r>
              <a:rPr lang="en-US" sz="3200" spc="-5" dirty="0">
                <a:solidFill>
                  <a:srgbClr val="FF0000"/>
                </a:solidFill>
                <a:latin typeface="Calibri"/>
                <a:cs typeface="Calibri"/>
              </a:rPr>
              <a:t>Brainstorming</a:t>
            </a:r>
            <a:r>
              <a:rPr lang="en-US" sz="3200" spc="-5" dirty="0">
                <a:latin typeface="Calibri"/>
                <a:cs typeface="Calibri"/>
              </a:rPr>
              <a:t> involves creating an atmosphere </a:t>
            </a:r>
            <a:r>
              <a:rPr lang="en-US" sz="3200" spc="-10" dirty="0">
                <a:latin typeface="Calibri"/>
                <a:cs typeface="Calibri"/>
              </a:rPr>
              <a:t>in </a:t>
            </a:r>
            <a:r>
              <a:rPr lang="en-US" sz="3200" spc="-5" dirty="0">
                <a:latin typeface="Calibri"/>
                <a:cs typeface="Calibri"/>
              </a:rPr>
              <a:t>which people feel uninhibited and free </a:t>
            </a:r>
            <a:r>
              <a:rPr lang="en-US" sz="3200" dirty="0">
                <a:latin typeface="Calibri"/>
                <a:cs typeface="Calibri"/>
              </a:rPr>
              <a:t>to  </a:t>
            </a:r>
            <a:r>
              <a:rPr lang="en-US" sz="3200" spc="-5" dirty="0">
                <a:latin typeface="Calibri"/>
                <a:cs typeface="Calibri"/>
              </a:rPr>
              <a:t>propose </a:t>
            </a:r>
            <a:r>
              <a:rPr lang="en-US" sz="3200" dirty="0">
                <a:latin typeface="Calibri"/>
                <a:cs typeface="Calibri"/>
              </a:rPr>
              <a:t>the </a:t>
            </a:r>
            <a:r>
              <a:rPr lang="en-US" sz="3200" spc="-5" dirty="0">
                <a:latin typeface="Calibri"/>
                <a:cs typeface="Calibri"/>
              </a:rPr>
              <a:t>sort </a:t>
            </a:r>
            <a:r>
              <a:rPr lang="en-US" sz="3200" spc="-10" dirty="0">
                <a:latin typeface="Calibri"/>
                <a:cs typeface="Calibri"/>
              </a:rPr>
              <a:t>of </a:t>
            </a:r>
            <a:r>
              <a:rPr lang="en-US" sz="3200" spc="-5" dirty="0">
                <a:latin typeface="Calibri"/>
                <a:cs typeface="Calibri"/>
              </a:rPr>
              <a:t>wild and improbable solutions </a:t>
            </a:r>
            <a:r>
              <a:rPr lang="en-US" sz="3200" spc="5" dirty="0">
                <a:latin typeface="Calibri"/>
                <a:cs typeface="Calibri"/>
              </a:rPr>
              <a:t>to </a:t>
            </a:r>
            <a:r>
              <a:rPr lang="en-US" sz="3200" spc="-5" dirty="0">
                <a:latin typeface="Calibri"/>
                <a:cs typeface="Calibri"/>
              </a:rPr>
              <a:t>problems that often point </a:t>
            </a:r>
            <a:r>
              <a:rPr lang="en-US" sz="3200" dirty="0">
                <a:latin typeface="Calibri"/>
                <a:cs typeface="Calibri"/>
              </a:rPr>
              <a:t>to the </a:t>
            </a:r>
            <a:r>
              <a:rPr lang="en-US" sz="3200" spc="-5" dirty="0">
                <a:latin typeface="Calibri"/>
                <a:cs typeface="Calibri"/>
              </a:rPr>
              <a:t>best  course </a:t>
            </a:r>
            <a:r>
              <a:rPr lang="en-US" sz="3200" spc="-10" dirty="0">
                <a:latin typeface="Calibri"/>
                <a:cs typeface="Calibri"/>
              </a:rPr>
              <a:t>of </a:t>
            </a:r>
            <a:r>
              <a:rPr lang="en-US" sz="3200" spc="-5" dirty="0">
                <a:latin typeface="Calibri"/>
                <a:cs typeface="Calibri"/>
              </a:rPr>
              <a:t>action.</a:t>
            </a:r>
          </a:p>
          <a:p>
            <a:pPr algn="just"/>
            <a:r>
              <a:rPr lang="en-US" sz="3200" spc="-5" dirty="0">
                <a:latin typeface="Calibri"/>
                <a:cs typeface="Calibri"/>
              </a:rPr>
              <a:t>Structured and unstructured:</a:t>
            </a:r>
          </a:p>
          <a:p>
            <a:pPr algn="just"/>
            <a:r>
              <a:rPr lang="en-US" sz="3200" b="1" spc="-5" dirty="0">
                <a:latin typeface="Calibri"/>
                <a:cs typeface="Calibri"/>
              </a:rPr>
              <a:t>Unstructured</a:t>
            </a:r>
            <a:r>
              <a:rPr lang="en-US" sz="3200" spc="-5" dirty="0">
                <a:latin typeface="Calibri"/>
                <a:cs typeface="Calibri"/>
              </a:rPr>
              <a:t>- encourages participants </a:t>
            </a:r>
            <a:r>
              <a:rPr lang="en-US" sz="3200" dirty="0">
                <a:latin typeface="Calibri"/>
                <a:cs typeface="Calibri"/>
              </a:rPr>
              <a:t>to </a:t>
            </a:r>
            <a:r>
              <a:rPr lang="en-US" sz="3200" spc="-5" dirty="0">
                <a:latin typeface="Calibri"/>
                <a:cs typeface="Calibri"/>
              </a:rPr>
              <a:t>give ideas as these come </a:t>
            </a:r>
            <a:r>
              <a:rPr lang="en-US" sz="3200" dirty="0">
                <a:latin typeface="Calibri"/>
                <a:cs typeface="Calibri"/>
              </a:rPr>
              <a:t>to </a:t>
            </a:r>
            <a:r>
              <a:rPr lang="en-US" sz="3200" spc="-5" dirty="0">
                <a:latin typeface="Calibri"/>
                <a:cs typeface="Calibri"/>
              </a:rPr>
              <a:t>their  </a:t>
            </a:r>
            <a:r>
              <a:rPr lang="en-US" sz="3200" dirty="0">
                <a:latin typeface="Calibri"/>
                <a:cs typeface="Calibri"/>
              </a:rPr>
              <a:t>mind</a:t>
            </a:r>
          </a:p>
          <a:p>
            <a:pPr algn="just"/>
            <a:r>
              <a:rPr lang="en-IN" sz="3200" b="1" spc="-5" dirty="0">
                <a:latin typeface="Calibri"/>
                <a:cs typeface="Calibri"/>
              </a:rPr>
              <a:t>Structured brainstorming</a:t>
            </a:r>
            <a:r>
              <a:rPr lang="en-US" sz="3200" b="1" spc="-5" dirty="0">
                <a:latin typeface="Calibri"/>
                <a:cs typeface="Calibri"/>
              </a:rPr>
              <a:t> - provides certain rules that participants must follow  </a:t>
            </a:r>
            <a:r>
              <a:rPr lang="en-US" sz="3200" spc="-5" dirty="0">
                <a:latin typeface="Calibri"/>
                <a:cs typeface="Calibri"/>
              </a:rPr>
              <a:t>in order </a:t>
            </a:r>
            <a:r>
              <a:rPr lang="en-US" sz="3200" dirty="0">
                <a:latin typeface="Calibri"/>
                <a:cs typeface="Calibri"/>
              </a:rPr>
              <a:t>to </a:t>
            </a:r>
            <a:r>
              <a:rPr lang="en-US" sz="3200" spc="-5" dirty="0">
                <a:latin typeface="Calibri"/>
                <a:cs typeface="Calibri"/>
              </a:rPr>
              <a:t>make </a:t>
            </a:r>
            <a:r>
              <a:rPr lang="en-US" sz="3200" dirty="0">
                <a:latin typeface="Calibri"/>
                <a:cs typeface="Calibri"/>
              </a:rPr>
              <a:t>the </a:t>
            </a:r>
            <a:r>
              <a:rPr lang="en-US" sz="3200" spc="-5" dirty="0">
                <a:latin typeface="Calibri"/>
                <a:cs typeface="Calibri"/>
              </a:rPr>
              <a:t>gathering of inputs more orderly and </a:t>
            </a:r>
            <a:r>
              <a:rPr lang="en-US" sz="3200" dirty="0">
                <a:latin typeface="Calibri"/>
                <a:cs typeface="Calibri"/>
              </a:rPr>
              <a:t>evenly </a:t>
            </a:r>
            <a:r>
              <a:rPr lang="en-US" sz="3200" spc="-5" dirty="0">
                <a:latin typeface="Calibri"/>
                <a:cs typeface="Calibri"/>
              </a:rPr>
              <a:t>distributed</a:t>
            </a:r>
            <a:endParaRPr lang="en-IN" sz="3200" dirty="0"/>
          </a:p>
        </p:txBody>
      </p:sp>
    </p:spTree>
    <p:extLst>
      <p:ext uri="{BB962C8B-B14F-4D97-AF65-F5344CB8AC3E}">
        <p14:creationId xmlns:p14="http://schemas.microsoft.com/office/powerpoint/2010/main" val="1258098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229499-B37C-30E9-FEC0-20FDDD0BBF9B}"/>
              </a:ext>
            </a:extLst>
          </p:cNvPr>
          <p:cNvSpPr>
            <a:spLocks noGrp="1"/>
          </p:cNvSpPr>
          <p:nvPr>
            <p:ph idx="1"/>
          </p:nvPr>
        </p:nvSpPr>
        <p:spPr>
          <a:xfrm>
            <a:off x="677333" y="707367"/>
            <a:ext cx="9605353" cy="5282238"/>
          </a:xfrm>
        </p:spPr>
        <p:txBody>
          <a:bodyPr>
            <a:normAutofit/>
          </a:bodyPr>
          <a:lstStyle/>
          <a:p>
            <a:pPr marL="12700" marR="9525" algn="just">
              <a:lnSpc>
                <a:spcPct val="101699"/>
              </a:lnSpc>
            </a:pPr>
            <a:r>
              <a:rPr lang="en-US" sz="2800" spc="-5" dirty="0">
                <a:latin typeface="Calibri"/>
                <a:cs typeface="Calibri"/>
              </a:rPr>
              <a:t>It enables </a:t>
            </a:r>
            <a:r>
              <a:rPr lang="en-US" sz="2800" dirty="0">
                <a:latin typeface="Calibri"/>
                <a:cs typeface="Calibri"/>
              </a:rPr>
              <a:t>to </a:t>
            </a:r>
            <a:r>
              <a:rPr lang="en-US" sz="2800" spc="-5" dirty="0">
                <a:latin typeface="Calibri"/>
                <a:cs typeface="Calibri"/>
              </a:rPr>
              <a:t>collect ideas from all </a:t>
            </a:r>
            <a:r>
              <a:rPr lang="en-US" sz="2800" dirty="0">
                <a:latin typeface="Calibri"/>
                <a:cs typeface="Calibri"/>
              </a:rPr>
              <a:t>team </a:t>
            </a:r>
            <a:r>
              <a:rPr lang="en-US" sz="2800" spc="-5" dirty="0">
                <a:latin typeface="Calibri"/>
                <a:cs typeface="Calibri"/>
              </a:rPr>
              <a:t>members</a:t>
            </a:r>
          </a:p>
          <a:p>
            <a:pPr marL="12700" marR="9525" algn="just">
              <a:lnSpc>
                <a:spcPct val="101699"/>
              </a:lnSpc>
            </a:pPr>
            <a:r>
              <a:rPr lang="en-US" sz="2800" spc="-5" dirty="0">
                <a:latin typeface="Calibri"/>
                <a:cs typeface="Calibri"/>
              </a:rPr>
              <a:t> about a certain topic, issue, </a:t>
            </a:r>
            <a:r>
              <a:rPr lang="en-US" sz="2800" spc="-10" dirty="0">
                <a:latin typeface="Calibri"/>
                <a:cs typeface="Calibri"/>
              </a:rPr>
              <a:t>or </a:t>
            </a:r>
            <a:r>
              <a:rPr lang="en-US" sz="2800" spc="-5" dirty="0">
                <a:latin typeface="Calibri"/>
                <a:cs typeface="Calibri"/>
              </a:rPr>
              <a:t>problem </a:t>
            </a:r>
            <a:r>
              <a:rPr lang="en-US" sz="2800" spc="-10" dirty="0">
                <a:latin typeface="Calibri"/>
                <a:cs typeface="Calibri"/>
              </a:rPr>
              <a:t>in  </a:t>
            </a:r>
            <a:r>
              <a:rPr lang="en-US" sz="2800" spc="-5" dirty="0">
                <a:latin typeface="Calibri"/>
                <a:cs typeface="Calibri"/>
              </a:rPr>
              <a:t>an organized manner; </a:t>
            </a:r>
          </a:p>
          <a:p>
            <a:pPr marL="12700" marR="9525" algn="just">
              <a:lnSpc>
                <a:spcPct val="101699"/>
              </a:lnSpc>
            </a:pPr>
            <a:r>
              <a:rPr lang="en-US" sz="2800" spc="-5" dirty="0">
                <a:latin typeface="Calibri"/>
                <a:cs typeface="Calibri"/>
              </a:rPr>
              <a:t>encourages </a:t>
            </a:r>
            <a:r>
              <a:rPr lang="en-US" sz="2800" dirty="0">
                <a:latin typeface="Calibri"/>
                <a:cs typeface="Calibri"/>
              </a:rPr>
              <a:t>team </a:t>
            </a:r>
            <a:r>
              <a:rPr lang="en-US" sz="2800" spc="-5" dirty="0">
                <a:latin typeface="Calibri"/>
                <a:cs typeface="Calibri"/>
              </a:rPr>
              <a:t>members </a:t>
            </a:r>
            <a:r>
              <a:rPr lang="en-US" sz="2800" dirty="0">
                <a:latin typeface="Calibri"/>
                <a:cs typeface="Calibri"/>
              </a:rPr>
              <a:t>to be </a:t>
            </a:r>
            <a:r>
              <a:rPr lang="en-US" sz="2800" spc="-5" dirty="0">
                <a:latin typeface="Calibri"/>
                <a:cs typeface="Calibri"/>
              </a:rPr>
              <a:t>more creative and </a:t>
            </a:r>
            <a:r>
              <a:rPr lang="en-US" sz="2800" dirty="0">
                <a:latin typeface="Calibri"/>
                <a:cs typeface="Calibri"/>
              </a:rPr>
              <a:t>be </a:t>
            </a:r>
            <a:r>
              <a:rPr lang="en-US" sz="2800" spc="-10" dirty="0">
                <a:latin typeface="Calibri"/>
                <a:cs typeface="Calibri"/>
              </a:rPr>
              <a:t>open </a:t>
            </a:r>
            <a:r>
              <a:rPr lang="en-US" sz="2800" spc="-5" dirty="0">
                <a:latin typeface="Calibri"/>
                <a:cs typeface="Calibri"/>
              </a:rPr>
              <a:t>to </a:t>
            </a:r>
            <a:r>
              <a:rPr lang="en-US" sz="2800" dirty="0">
                <a:latin typeface="Calibri"/>
                <a:cs typeface="Calibri"/>
              </a:rPr>
              <a:t>new </a:t>
            </a:r>
            <a:r>
              <a:rPr lang="en-US" sz="2800" spc="-5" dirty="0">
                <a:latin typeface="Calibri"/>
                <a:cs typeface="Calibri"/>
              </a:rPr>
              <a:t>or  non-traditional ideas; </a:t>
            </a:r>
          </a:p>
          <a:p>
            <a:pPr marL="12700" marR="9525" algn="just">
              <a:lnSpc>
                <a:spcPct val="101699"/>
              </a:lnSpc>
            </a:pPr>
            <a:r>
              <a:rPr lang="en-US" sz="2800" spc="-5" dirty="0">
                <a:latin typeface="Calibri"/>
                <a:cs typeface="Calibri"/>
              </a:rPr>
              <a:t>prevents dominant </a:t>
            </a:r>
            <a:r>
              <a:rPr lang="en-US" sz="2800" dirty="0">
                <a:latin typeface="Calibri"/>
                <a:cs typeface="Calibri"/>
              </a:rPr>
              <a:t>team </a:t>
            </a:r>
            <a:r>
              <a:rPr lang="en-US" sz="2800" spc="-5" dirty="0">
                <a:latin typeface="Calibri"/>
                <a:cs typeface="Calibri"/>
              </a:rPr>
              <a:t>members from controlling </a:t>
            </a:r>
            <a:r>
              <a:rPr lang="en-US" sz="2800" dirty="0">
                <a:latin typeface="Calibri"/>
                <a:cs typeface="Calibri"/>
              </a:rPr>
              <a:t>the </a:t>
            </a:r>
            <a:r>
              <a:rPr lang="en-US" sz="2800" spc="-5" dirty="0">
                <a:latin typeface="Calibri"/>
                <a:cs typeface="Calibri"/>
              </a:rPr>
              <a:t>output of the  team's idea gathering efforts; </a:t>
            </a:r>
          </a:p>
          <a:p>
            <a:pPr marL="12700" marR="9525" algn="just">
              <a:lnSpc>
                <a:spcPct val="101699"/>
              </a:lnSpc>
            </a:pPr>
            <a:r>
              <a:rPr lang="en-US" sz="2800" spc="-5" dirty="0">
                <a:latin typeface="Calibri"/>
                <a:cs typeface="Calibri"/>
              </a:rPr>
              <a:t>and promotes synergy among </a:t>
            </a:r>
            <a:r>
              <a:rPr lang="en-US" sz="2800" dirty="0">
                <a:latin typeface="Calibri"/>
                <a:cs typeface="Calibri"/>
              </a:rPr>
              <a:t>team </a:t>
            </a:r>
            <a:r>
              <a:rPr lang="en-US" sz="2800" spc="-5" dirty="0">
                <a:latin typeface="Calibri"/>
                <a:cs typeface="Calibri"/>
              </a:rPr>
              <a:t>members </a:t>
            </a:r>
            <a:r>
              <a:rPr lang="en-US" sz="2800" dirty="0">
                <a:latin typeface="Calibri"/>
                <a:cs typeface="Calibri"/>
              </a:rPr>
              <a:t>by </a:t>
            </a:r>
            <a:r>
              <a:rPr lang="en-US" sz="2800" spc="-5" dirty="0">
                <a:latin typeface="Calibri"/>
                <a:cs typeface="Calibri"/>
              </a:rPr>
              <a:t>letting</a:t>
            </a:r>
            <a:r>
              <a:rPr lang="en-US" sz="2800" spc="70" dirty="0">
                <a:latin typeface="Calibri"/>
                <a:cs typeface="Calibri"/>
              </a:rPr>
              <a:t> </a:t>
            </a:r>
            <a:r>
              <a:rPr lang="en-US" sz="2800" dirty="0">
                <a:latin typeface="Calibri"/>
                <a:cs typeface="Calibri"/>
              </a:rPr>
              <a:t>them</a:t>
            </a:r>
          </a:p>
          <a:p>
            <a:pPr marL="0" marR="9525" indent="0" algn="just">
              <a:lnSpc>
                <a:spcPct val="101699"/>
              </a:lnSpc>
              <a:buNone/>
            </a:pPr>
            <a:endParaRPr lang="en-US" sz="2800" dirty="0">
              <a:latin typeface="Calibri"/>
              <a:cs typeface="Calibri"/>
            </a:endParaRPr>
          </a:p>
          <a:p>
            <a:pPr marL="12700" marR="50800" algn="just">
              <a:lnSpc>
                <a:spcPct val="101699"/>
              </a:lnSpc>
              <a:spcBef>
                <a:spcPts val="10"/>
              </a:spcBef>
            </a:pPr>
            <a:r>
              <a:rPr lang="en-US" sz="2800" dirty="0">
                <a:latin typeface="Calibri"/>
                <a:cs typeface="Calibri"/>
              </a:rPr>
              <a:t>build </a:t>
            </a:r>
            <a:r>
              <a:rPr lang="en-US" sz="2800" spc="-10" dirty="0">
                <a:latin typeface="Calibri"/>
                <a:cs typeface="Calibri"/>
              </a:rPr>
              <a:t>on </a:t>
            </a:r>
            <a:r>
              <a:rPr lang="en-US" sz="2800" spc="-5" dirty="0">
                <a:latin typeface="Calibri"/>
                <a:cs typeface="Calibri"/>
              </a:rPr>
              <a:t>each other's creative thinking</a:t>
            </a:r>
            <a:endParaRPr lang="en-IN" sz="2800" dirty="0"/>
          </a:p>
        </p:txBody>
      </p:sp>
    </p:spTree>
    <p:extLst>
      <p:ext uri="{BB962C8B-B14F-4D97-AF65-F5344CB8AC3E}">
        <p14:creationId xmlns:p14="http://schemas.microsoft.com/office/powerpoint/2010/main" val="340745576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1496</TotalTime>
  <Words>2797</Words>
  <Application>Microsoft Office PowerPoint</Application>
  <PresentationFormat>Widescreen</PresentationFormat>
  <Paragraphs>218</Paragraphs>
  <Slides>74</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Arial Narrow</vt:lpstr>
      <vt:lpstr>Calibri</vt:lpstr>
      <vt:lpstr>Google Sans</vt:lpstr>
      <vt:lpstr>Söhne</vt:lpstr>
      <vt:lpstr>Symbol</vt:lpstr>
      <vt:lpstr>Trebuchet MS</vt:lpstr>
      <vt:lpstr>Wingdings 3</vt:lpstr>
      <vt:lpstr>Facet</vt:lpstr>
      <vt:lpstr>UNIT - II </vt:lpstr>
      <vt:lpstr>PowerPoint Presentation</vt:lpstr>
      <vt:lpstr>PowerPoint Presentation</vt:lpstr>
      <vt:lpstr>Stages of innovation </vt:lpstr>
      <vt:lpstr>PowerPoint Presentation</vt:lpstr>
      <vt:lpstr>PowerPoint Presentation</vt:lpstr>
      <vt:lpstr>IDEA CREATION</vt:lpstr>
      <vt:lpstr>BRAINSTORMING</vt:lpstr>
      <vt:lpstr>PowerPoint Presentation</vt:lpstr>
      <vt:lpstr>ANALYSIS OF IDEAS</vt:lpstr>
      <vt:lpstr>Brainwriting</vt:lpstr>
      <vt:lpstr>1. Brainwriting pool </vt:lpstr>
      <vt:lpstr>PowerPoint Presentation</vt:lpstr>
      <vt:lpstr>Brainwriting game </vt:lpstr>
      <vt:lpstr>Gordon´s technique</vt:lpstr>
      <vt:lpstr>PowerPoint Presentation</vt:lpstr>
      <vt:lpstr>Six thinking hats</vt:lpstr>
      <vt:lpstr>RED Hats</vt:lpstr>
      <vt:lpstr>Black Hat</vt:lpstr>
      <vt:lpstr>Yellow Hat</vt:lpstr>
      <vt:lpstr>Green Hat:</vt:lpstr>
      <vt:lpstr>Blue Hat:</vt:lpstr>
      <vt:lpstr>PowerPoint Presentation</vt:lpstr>
      <vt:lpstr>Innovation Management Process </vt:lpstr>
      <vt:lpstr>1. Planning</vt:lpstr>
      <vt:lpstr>2. Project Management</vt:lpstr>
      <vt:lpstr>3. How to finance innovation</vt:lpstr>
      <vt:lpstr>4. Managing the context </vt:lpstr>
      <vt:lpstr>PowerPoint Presentation</vt:lpstr>
      <vt:lpstr>PowerPoint Presentation</vt:lpstr>
      <vt:lpstr>NEW PRODUCT DEVELOPMENT</vt:lpstr>
      <vt:lpstr>PowerPoint Presentation</vt:lpstr>
      <vt:lpstr>PowerPoint Presentation</vt:lpstr>
      <vt:lpstr>PowerPoint Presentation</vt:lpstr>
      <vt:lpstr>PowerPoint Presentation</vt:lpstr>
      <vt:lpstr>PowerPoint Presentation</vt:lpstr>
      <vt:lpstr>NEW PRODUCT DEVELOPMENT PROCESS</vt:lpstr>
      <vt:lpstr>PowerPoint Presentation</vt:lpstr>
      <vt:lpstr>Stage 2—Idea Screening</vt:lpstr>
      <vt:lpstr>PowerPoint Presentation</vt:lpstr>
      <vt:lpstr>PowerPoint Presentation</vt:lpstr>
      <vt:lpstr>PowerPoint Presentation</vt:lpstr>
      <vt:lpstr>PowerPoint Presentation</vt:lpstr>
      <vt:lpstr>PowerPoint Presentation</vt:lpstr>
      <vt:lpstr>OPEN INNOVATION AND COLLABORATION</vt:lpstr>
      <vt:lpstr>COMPONENTS OF OPEN INNOVATION</vt:lpstr>
      <vt:lpstr>PowerPoint Presentation</vt:lpstr>
      <vt:lpstr>PowerPoint Presentation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Core themes</vt:lpstr>
      <vt:lpstr>PowerPoint Presentation</vt:lpstr>
      <vt:lpstr>PowerPoint Presentation</vt:lpstr>
      <vt:lpstr>PowerPoint Presentation</vt:lpstr>
      <vt:lpstr>PowerPoint Presentation</vt:lpstr>
      <vt:lpstr>A model for collaboration</vt:lpstr>
      <vt:lpstr>PowerPoint Presentation</vt:lpstr>
      <vt:lpstr>Supplier relationships</vt:lpstr>
      <vt:lpstr>Types of user innovation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dc:title>
  <dc:creator>Shobhana Rajesh</dc:creator>
  <cp:lastModifiedBy>Shobhana Rajesh</cp:lastModifiedBy>
  <cp:revision>25</cp:revision>
  <dcterms:created xsi:type="dcterms:W3CDTF">2021-03-28T17:17:57Z</dcterms:created>
  <dcterms:modified xsi:type="dcterms:W3CDTF">2024-03-04T08:24:37Z</dcterms:modified>
</cp:coreProperties>
</file>